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Source Sans 3" panose="020B0604020202020204" charset="0"/>
      <p:regular r:id="rId22"/>
      <p:bold r:id="rId23"/>
      <p:italic r:id="rId24"/>
      <p:boldItalic r:id="rId25"/>
    </p:embeddedFont>
    <p:embeddedFont>
      <p:font typeface="Source Sans 3 Black" panose="020B0604020202020204" charset="0"/>
      <p:bold r:id="rId26"/>
      <p:boldItalic r:id="rId27"/>
    </p:embeddedFont>
    <p:embeddedFont>
      <p:font typeface="Source Sans 3 Light" panose="020B0604020202020204" charset="0"/>
      <p:regular r:id="rId28"/>
      <p:bold r:id="rId29"/>
      <p:italic r:id="rId30"/>
      <p:boldItalic r:id="rId31"/>
    </p:embeddedFont>
    <p:embeddedFont>
      <p:font typeface="Source Sans 3 SemiBold"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76" autoAdjust="0"/>
  </p:normalViewPr>
  <p:slideViewPr>
    <p:cSldViewPr snapToGrid="0">
      <p:cViewPr varScale="1">
        <p:scale>
          <a:sx n="103" d="100"/>
          <a:sy n="103" d="100"/>
        </p:scale>
        <p:origin x="130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825" b="0" i="0" u="none" strike="noStrike" cap="none">
                <a:latin typeface="Source Sans 3"/>
                <a:ea typeface="Source Sans 3"/>
                <a:cs typeface="Source Sans 3"/>
                <a:sym typeface="Source Sans 3"/>
              </a:defRPr>
            </a:lvl1pPr>
            <a:lvl2pPr marL="914400" marR="0" lvl="1"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c05d6141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8c05d6141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61e41bce8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61e41bce80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25"/>
              <a:t>Low-Rank Adaptation (LoRA) is a parameter-efficient fine-tuning technique designed for large pre-trained models. Instead of updating all model weights during fine-tuning, LoRA injects trainable low-rank matrices into specific layers—typically the linear projections in attention modules—while keeping the original weights frozen. This significantly reduces the number of trainable parameters, leading to faster training and lower memory usage, without sacrificing performance.</a:t>
            </a:r>
            <a:endParaRPr sz="1325"/>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1e41bce8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1e41bce80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af59f28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af59f28f_0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0af59f2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60af59f28f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61e41bce8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61e41bce80_0_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25"/>
              <a:t>Fine-tuning on CXR-report pairs was achieved by predicting the noise component of noisy latent image representations, calculating the mean squared error between sampled and predicted noise, backpropagating and updating unfrozen SD pipeline components.</a:t>
            </a:r>
            <a:endParaRPr sz="1425"/>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bee804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bee804d0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1e41bce8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61e41bce80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curve exhibits noticeable oscillations, which are typical for diffusion model training. Despite the high variance, the </a:t>
            </a:r>
            <a:r>
              <a:rPr lang="en-US" dirty="0" err="1"/>
              <a:t>trainingloss</a:t>
            </a:r>
            <a:r>
              <a:rPr lang="en-US" dirty="0"/>
              <a:t> remains bounded within a reasonable range (approximately 0.0 to 0.4), and no signs of </a:t>
            </a:r>
            <a:r>
              <a:rPr lang="en-US" dirty="0" err="1"/>
              <a:t>instabilityor</a:t>
            </a:r>
            <a:r>
              <a:rPr lang="en-US" dirty="0"/>
              <a:t> divergence are observed throughout the training </a:t>
            </a:r>
            <a:r>
              <a:rPr lang="en-US" dirty="0" err="1"/>
              <a:t>process.Such</a:t>
            </a:r>
            <a:r>
              <a:rPr lang="en-US" dirty="0"/>
              <a:t> fluctuations are common in denoising diffusion models, where the loss is computed </a:t>
            </a:r>
            <a:r>
              <a:rPr lang="en-US" dirty="0" err="1"/>
              <a:t>betweenpredicted</a:t>
            </a:r>
            <a:r>
              <a:rPr lang="en-US" dirty="0"/>
              <a:t> and sampled noise components at randomly selected timesteps. Additionally, the use </a:t>
            </a:r>
            <a:r>
              <a:rPr lang="en-US" dirty="0" err="1"/>
              <a:t>ofLoRA</a:t>
            </a:r>
            <a:r>
              <a:rPr lang="en-US" dirty="0"/>
              <a:t> introduces lightweight updates to select layers (e.g., attention projections in U-Net), </a:t>
            </a:r>
            <a:r>
              <a:rPr lang="en-US" dirty="0" err="1"/>
              <a:t>whichmay</a:t>
            </a:r>
            <a:r>
              <a:rPr lang="en-US" dirty="0"/>
              <a:t> lead to slower but more stable convergence </a:t>
            </a:r>
            <a:r>
              <a:rPr lang="en-US" dirty="0" err="1"/>
              <a:t>patterns.Overall</a:t>
            </a:r>
            <a:r>
              <a:rPr lang="en-US" dirty="0"/>
              <a:t>, the training dynamics suggest that the model successfully learned from the paired CXR-</a:t>
            </a:r>
            <a:r>
              <a:rPr lang="en-US" dirty="0" err="1"/>
              <a:t>reportdata</a:t>
            </a:r>
            <a:r>
              <a:rPr lang="en-US" dirty="0"/>
              <a:t>, while maintaining training stability under the low-rank adaptation </a:t>
            </a:r>
            <a:r>
              <a:rPr lang="en-US" dirty="0" err="1"/>
              <a:t>constraints.</a:t>
            </a:r>
            <a:r>
              <a:rPr lang="en-US" altLang="zh-CN" dirty="0" err="1"/>
              <a: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1e41bce8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61e41bce80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1e41bce8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1e41bce80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sz="825" b="0" i="0" u="none" strike="noStrike" cap="none" baseline="0" dirty="0">
                <a:solidFill>
                  <a:srgbClr val="000000"/>
                </a:solidFill>
                <a:latin typeface="Source Sans 3"/>
                <a:ea typeface="Source Sans 3"/>
                <a:cs typeface="Source Sans 3"/>
                <a:sym typeface="Source Sans 3"/>
              </a:rPr>
              <a:t>Both the base and </a:t>
            </a:r>
            <a:r>
              <a:rPr lang="en-US" sz="825" b="0" i="0" u="none" strike="noStrike" cap="none" baseline="0" dirty="0" err="1">
                <a:solidFill>
                  <a:srgbClr val="000000"/>
                </a:solidFill>
                <a:latin typeface="Source Sans 3"/>
                <a:ea typeface="Source Sans 3"/>
                <a:cs typeface="Source Sans 3"/>
                <a:sym typeface="Source Sans 3"/>
              </a:rPr>
              <a:t>LoRA</a:t>
            </a:r>
            <a:r>
              <a:rPr lang="en-US" sz="825" b="0" i="0" u="none" strike="noStrike" cap="none" baseline="0" dirty="0">
                <a:solidFill>
                  <a:srgbClr val="000000"/>
                </a:solidFill>
                <a:latin typeface="Source Sans 3"/>
                <a:ea typeface="Source Sans 3"/>
                <a:cs typeface="Source Sans 3"/>
                <a:sym typeface="Source Sans 3"/>
              </a:rPr>
              <a:t> models struggle to maintain structural and anatomical</a:t>
            </a:r>
          </a:p>
          <a:p>
            <a:r>
              <a:rPr lang="en-US" sz="825" b="0" i="0" u="none" strike="noStrike" cap="none" baseline="0" dirty="0">
                <a:solidFill>
                  <a:srgbClr val="000000"/>
                </a:solidFill>
                <a:latin typeface="Source Sans 3"/>
                <a:ea typeface="Source Sans 3"/>
                <a:cs typeface="Source Sans 3"/>
                <a:sym typeface="Source Sans 3"/>
              </a:rPr>
              <a:t>realism, and the outputs often lack meaningful spatial organization. This can be attributed to the</a:t>
            </a:r>
          </a:p>
          <a:p>
            <a:r>
              <a:rPr lang="en-US" sz="825" b="0" i="0" u="none" strike="noStrike" cap="none" baseline="0" dirty="0">
                <a:solidFill>
                  <a:srgbClr val="000000"/>
                </a:solidFill>
                <a:latin typeface="Source Sans 3"/>
                <a:ea typeface="Source Sans 3"/>
                <a:cs typeface="Source Sans 3"/>
                <a:sym typeface="Source Sans 3"/>
              </a:rPr>
              <a:t>limited representational capacity at low resolutions, as well as the challenge of modeling fine-grained</a:t>
            </a:r>
          </a:p>
          <a:p>
            <a:r>
              <a:rPr lang="en-US" sz="825" b="0" i="0" u="none" strike="noStrike" cap="none" baseline="0" dirty="0">
                <a:solidFill>
                  <a:srgbClr val="000000"/>
                </a:solidFill>
                <a:latin typeface="Source Sans 3"/>
                <a:ea typeface="Source Sans 3"/>
                <a:cs typeface="Source Sans 3"/>
                <a:sym typeface="Source Sans 3"/>
              </a:rPr>
              <a:t>anatomical details using such compressed spatial dimensions.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1e41bce8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61e41bce80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sz="825" b="0" i="0" u="none" strike="noStrike" cap="none" baseline="0" dirty="0">
                <a:solidFill>
                  <a:srgbClr val="000000"/>
                </a:solidFill>
                <a:latin typeface="Source Sans 3"/>
                <a:ea typeface="Source Sans 3"/>
                <a:cs typeface="Source Sans 3"/>
                <a:sym typeface="Source Sans 3"/>
              </a:rPr>
              <a:t>exhibit a dramatic improvement in visual fidelity. The</a:t>
            </a:r>
          </a:p>
          <a:p>
            <a:r>
              <a:rPr lang="en-US" sz="825" b="0" i="0" u="none" strike="noStrike" cap="none" baseline="0" dirty="0">
                <a:solidFill>
                  <a:srgbClr val="000000"/>
                </a:solidFill>
                <a:latin typeface="Source Sans 3"/>
                <a:ea typeface="Source Sans 3"/>
                <a:cs typeface="Source Sans 3"/>
                <a:sym typeface="Source Sans 3"/>
              </a:rPr>
              <a:t>LoRA-finetuned model generates outputs that closely resemble real CXRs in texture, anatomy, and</a:t>
            </a:r>
          </a:p>
          <a:p>
            <a:r>
              <a:rPr lang="en-US" sz="825" b="0" i="0" u="none" strike="noStrike" cap="none" baseline="0" dirty="0">
                <a:solidFill>
                  <a:srgbClr val="000000"/>
                </a:solidFill>
                <a:latin typeface="Source Sans 3"/>
                <a:ea typeface="Source Sans 3"/>
                <a:cs typeface="Source Sans 3"/>
                <a:sym typeface="Source Sans 3"/>
              </a:rPr>
              <a:t>orientation. Compared to the base model at this resolution, the </a:t>
            </a:r>
            <a:r>
              <a:rPr lang="en-US" sz="825" b="0" i="0" u="none" strike="noStrike" cap="none" baseline="0" dirty="0" err="1">
                <a:solidFill>
                  <a:srgbClr val="000000"/>
                </a:solidFill>
                <a:latin typeface="Source Sans 3"/>
                <a:ea typeface="Source Sans 3"/>
                <a:cs typeface="Source Sans 3"/>
                <a:sym typeface="Source Sans 3"/>
              </a:rPr>
              <a:t>LoRA</a:t>
            </a:r>
            <a:r>
              <a:rPr lang="en-US" sz="825" b="0" i="0" u="none" strike="noStrike" cap="none" baseline="0" dirty="0">
                <a:solidFill>
                  <a:srgbClr val="000000"/>
                </a:solidFill>
                <a:latin typeface="Source Sans 3"/>
                <a:ea typeface="Source Sans 3"/>
                <a:cs typeface="Source Sans 3"/>
                <a:sym typeface="Source Sans 3"/>
              </a:rPr>
              <a:t>-enhanced images show better</a:t>
            </a:r>
          </a:p>
          <a:p>
            <a:r>
              <a:rPr lang="en-US" sz="825" b="0" i="0" u="none" strike="noStrike" cap="none" baseline="0" dirty="0">
                <a:solidFill>
                  <a:srgbClr val="000000"/>
                </a:solidFill>
                <a:latin typeface="Source Sans 3"/>
                <a:ea typeface="Source Sans 3"/>
                <a:cs typeface="Source Sans 3"/>
                <a:sym typeface="Source Sans 3"/>
              </a:rPr>
              <a:t>alignment with the semantic content of the input reports and avoid the artifacts and incoherent patterns</a:t>
            </a:r>
          </a:p>
          <a:p>
            <a:r>
              <a:rPr lang="en-US" sz="825" b="0" i="0" u="none" strike="noStrike" cap="none" baseline="0">
                <a:solidFill>
                  <a:srgbClr val="000000"/>
                </a:solidFill>
                <a:latin typeface="Source Sans 3"/>
                <a:ea typeface="Source Sans 3"/>
                <a:cs typeface="Source Sans 3"/>
                <a:sym typeface="Source Sans 3"/>
              </a:rPr>
              <a:t>that frequently appear in the base model’s outputs.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c9638c8a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c9638c8a0_0_1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0af59f2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60af59f28f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60af59f28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60af59f28f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c9638c8a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c9638c8a0_0_2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0af59f2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0af59f28f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t>The SD pipeline uses a pre trained VAE. It compresses high- dimensional image inputs into a lower-dimensional latent space and reconstructs images from these representations during decoding.</a:t>
            </a:r>
            <a:endParaRPr sz="180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af59f28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af59f28f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25"/>
              <a:t>The core denoising model is a U-Net structure that is </a:t>
            </a:r>
            <a:r>
              <a:rPr lang="en-US" sz="1200">
                <a:solidFill>
                  <a:srgbClr val="202122"/>
                </a:solidFill>
                <a:highlight>
                  <a:srgbClr val="FFFFFF"/>
                </a:highlight>
                <a:latin typeface="Arial"/>
                <a:ea typeface="Arial"/>
                <a:cs typeface="Arial"/>
                <a:sym typeface="Arial"/>
              </a:rPr>
              <a:t>composed of down-scaling layers followed by up-scaling layers</a:t>
            </a:r>
            <a:r>
              <a:rPr lang="en-US" sz="1825"/>
              <a:t>, it has residual blocks handling latent images and time embedding and cross-attention blocks(x,condition) that allows the model to condition its denoising process on text embeddings from a text encoder.</a:t>
            </a:r>
            <a:endParaRPr sz="1825"/>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0af59f28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60af59f28f_0_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25"/>
              <a:t>The conditioning mechanism employs a pre-trained CLIP ViT-L/14 text encoder, which encodes input prompts into a 768-dimensional embedding vector. Each text input is limited to a maximum of 77 tokens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60af59f28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60af59f28f_0_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25"/>
              <a:t>To generate an image, the process begins with a latent vector sampled from Gaussian noise. This</a:t>
            </a:r>
            <a:endParaRPr sz="1825"/>
          </a:p>
          <a:p>
            <a:pPr marL="0" lvl="0" indent="0" algn="l" rtl="0">
              <a:spcBef>
                <a:spcPts val="0"/>
              </a:spcBef>
              <a:spcAft>
                <a:spcPts val="0"/>
              </a:spcAft>
              <a:buNone/>
            </a:pPr>
            <a:r>
              <a:rPr lang="en-US" sz="1825"/>
              <a:t>vector is denoised through multiple iterations using the U-Net, where cross-attention integrates</a:t>
            </a:r>
            <a:endParaRPr sz="1825"/>
          </a:p>
          <a:p>
            <a:pPr marL="0" lvl="0" indent="0" algn="l" rtl="0">
              <a:spcBef>
                <a:spcPts val="0"/>
              </a:spcBef>
              <a:spcAft>
                <a:spcPts val="0"/>
              </a:spcAft>
              <a:buNone/>
            </a:pPr>
            <a:r>
              <a:rPr lang="en-US" sz="1825"/>
              <a:t>semantic information from the CLIP text encoder at various layers. The final denoised latent vector is</a:t>
            </a:r>
            <a:endParaRPr sz="1825"/>
          </a:p>
          <a:p>
            <a:pPr marL="0" lvl="0" indent="0" algn="l" rtl="0">
              <a:spcBef>
                <a:spcPts val="0"/>
              </a:spcBef>
              <a:spcAft>
                <a:spcPts val="0"/>
              </a:spcAft>
              <a:buNone/>
            </a:pPr>
            <a:r>
              <a:rPr lang="en-US" sz="1825"/>
              <a:t>then passed through the VAE decoder to reconstruct a high-resolution image in pixel space.</a:t>
            </a:r>
            <a:endParaRPr sz="1825"/>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1"/>
        <p:cNvGrpSpPr/>
        <p:nvPr/>
      </p:nvGrpSpPr>
      <p:grpSpPr>
        <a:xfrm>
          <a:off x="0" y="0"/>
          <a:ext cx="0" cy="0"/>
          <a:chOff x="0" y="0"/>
          <a:chExt cx="0" cy="0"/>
        </a:xfrm>
      </p:grpSpPr>
      <p:pic>
        <p:nvPicPr>
          <p:cNvPr id="12" name="Google Shape;12;p2" descr="UCSD-BrandRefresh-PPTBackgrounds-v4_SimpleGold-NotchTop.png"/>
          <p:cNvPicPr preferRelativeResize="0"/>
          <p:nvPr/>
        </p:nvPicPr>
        <p:blipFill rotWithShape="1">
          <a:blip r:embed="rId2">
            <a:alphaModFix/>
          </a:blip>
          <a:srcRect t="26" b="78580"/>
          <a:stretch/>
        </p:blipFill>
        <p:spPr>
          <a:xfrm>
            <a:off x="1850" y="0"/>
            <a:ext cx="9140300" cy="1100946"/>
          </a:xfrm>
          <a:prstGeom prst="rect">
            <a:avLst/>
          </a:prstGeom>
          <a:noFill/>
          <a:ln>
            <a:noFill/>
          </a:ln>
        </p:spPr>
      </p:pic>
      <p:pic>
        <p:nvPicPr>
          <p:cNvPr id="13" name="Google Shape;13;p2" descr="A blue and yellow letter on a black background&#10;&#10;Description automatically generated"/>
          <p:cNvPicPr preferRelativeResize="0"/>
          <p:nvPr/>
        </p:nvPicPr>
        <p:blipFill rotWithShape="1">
          <a:blip r:embed="rId3">
            <a:alphaModFix/>
          </a:blip>
          <a:srcRect t="89" b="89"/>
          <a:stretch/>
        </p:blipFill>
        <p:spPr>
          <a:xfrm>
            <a:off x="6819843" y="292608"/>
            <a:ext cx="2002535" cy="374904"/>
          </a:xfrm>
          <a:prstGeom prst="rect">
            <a:avLst/>
          </a:prstGeom>
          <a:noFill/>
          <a:ln>
            <a:noFill/>
          </a:ln>
        </p:spPr>
      </p:pic>
      <p:sp>
        <p:nvSpPr>
          <p:cNvPr id="14" name="Google Shape;14;p2"/>
          <p:cNvSpPr txBox="1">
            <a:spLocks noGrp="1"/>
          </p:cNvSpPr>
          <p:nvPr>
            <p:ph type="body" idx="1"/>
          </p:nvPr>
        </p:nvSpPr>
        <p:spPr>
          <a:xfrm>
            <a:off x="457201" y="4429125"/>
            <a:ext cx="8229599" cy="256032"/>
          </a:xfrm>
          <a:prstGeom prst="rect">
            <a:avLst/>
          </a:prstGeom>
          <a:noFill/>
          <a:ln>
            <a:noFill/>
          </a:ln>
        </p:spPr>
        <p:txBody>
          <a:bodyPr spcFirstLastPara="1" wrap="square" lIns="45700" tIns="45700" rIns="45700" bIns="45700" anchor="t" anchorCtr="0">
            <a:normAutofit/>
          </a:bodyPr>
          <a:lstStyle>
            <a:lvl1pPr marL="457200" lvl="0" indent="-228600">
              <a:lnSpc>
                <a:spcPct val="100000"/>
              </a:lnSpc>
              <a:spcBef>
                <a:spcPts val="0"/>
              </a:spcBef>
              <a:spcAft>
                <a:spcPts val="0"/>
              </a:spcAft>
              <a:buClr>
                <a:srgbClr val="182B49"/>
              </a:buClr>
              <a:buSzPts val="1100"/>
              <a:buFont typeface="Source Sans 3"/>
              <a:buNone/>
              <a:defRPr sz="1100"/>
            </a:lvl1pPr>
            <a:lvl2pPr marL="914400" lvl="1" indent="-298450" algn="l">
              <a:lnSpc>
                <a:spcPct val="100000"/>
              </a:lnSpc>
              <a:spcBef>
                <a:spcPts val="0"/>
              </a:spcBef>
              <a:spcAft>
                <a:spcPts val="0"/>
              </a:spcAft>
              <a:buClr>
                <a:srgbClr val="182B49"/>
              </a:buClr>
              <a:buSzPts val="1100"/>
              <a:buChar char="•"/>
              <a:defRPr sz="1100"/>
            </a:lvl2pPr>
            <a:lvl3pPr marL="1371600" lvl="2" indent="-298450" algn="l">
              <a:lnSpc>
                <a:spcPct val="100000"/>
              </a:lnSpc>
              <a:spcBef>
                <a:spcPts val="0"/>
              </a:spcBef>
              <a:spcAft>
                <a:spcPts val="0"/>
              </a:spcAft>
              <a:buClr>
                <a:srgbClr val="182B49"/>
              </a:buClr>
              <a:buSzPts val="1100"/>
              <a:buChar char="•"/>
              <a:defRPr sz="1100"/>
            </a:lvl3pPr>
            <a:lvl4pPr marL="1828800" lvl="3" indent="-298450" algn="l">
              <a:lnSpc>
                <a:spcPct val="100000"/>
              </a:lnSpc>
              <a:spcBef>
                <a:spcPts val="0"/>
              </a:spcBef>
              <a:spcAft>
                <a:spcPts val="0"/>
              </a:spcAft>
              <a:buClr>
                <a:srgbClr val="182B49"/>
              </a:buClr>
              <a:buSzPts val="1100"/>
              <a:buChar char="•"/>
              <a:defRPr sz="1100"/>
            </a:lvl4pPr>
            <a:lvl5pPr marL="2286000" lvl="4" indent="-298450" algn="l">
              <a:lnSpc>
                <a:spcPct val="100000"/>
              </a:lnSpc>
              <a:spcBef>
                <a:spcPts val="0"/>
              </a:spcBef>
              <a:spcAft>
                <a:spcPts val="0"/>
              </a:spcAft>
              <a:buClr>
                <a:srgbClr val="182B49"/>
              </a:buClr>
              <a:buSzPts val="1100"/>
              <a:buChar char="•"/>
              <a:defRPr sz="1100"/>
            </a:lvl5pPr>
            <a:lvl6pPr marL="2743200" lvl="5" indent="-298450" algn="l">
              <a:lnSpc>
                <a:spcPct val="100000"/>
              </a:lnSpc>
              <a:spcBef>
                <a:spcPts val="0"/>
              </a:spcBef>
              <a:spcAft>
                <a:spcPts val="0"/>
              </a:spcAft>
              <a:buClr>
                <a:srgbClr val="182B49"/>
              </a:buClr>
              <a:buSzPts val="1100"/>
              <a:buChar char="•"/>
              <a:defRPr sz="1100"/>
            </a:lvl6pPr>
            <a:lvl7pPr marL="3200400" lvl="6" indent="-298450" algn="l">
              <a:lnSpc>
                <a:spcPct val="100000"/>
              </a:lnSpc>
              <a:spcBef>
                <a:spcPts val="0"/>
              </a:spcBef>
              <a:spcAft>
                <a:spcPts val="0"/>
              </a:spcAft>
              <a:buClr>
                <a:srgbClr val="182B49"/>
              </a:buClr>
              <a:buSzPts val="1100"/>
              <a:buChar char="•"/>
              <a:defRPr sz="1100"/>
            </a:lvl7pPr>
            <a:lvl8pPr marL="3657600" lvl="7" indent="-298450" algn="l">
              <a:lnSpc>
                <a:spcPct val="100000"/>
              </a:lnSpc>
              <a:spcBef>
                <a:spcPts val="0"/>
              </a:spcBef>
              <a:spcAft>
                <a:spcPts val="0"/>
              </a:spcAft>
              <a:buClr>
                <a:srgbClr val="182B49"/>
              </a:buClr>
              <a:buSzPts val="1100"/>
              <a:buChar char="•"/>
              <a:defRPr sz="1100"/>
            </a:lvl8pPr>
            <a:lvl9pPr marL="4114800" lvl="8" indent="-298450" algn="l">
              <a:lnSpc>
                <a:spcPct val="100000"/>
              </a:lnSpc>
              <a:spcBef>
                <a:spcPts val="0"/>
              </a:spcBef>
              <a:spcAft>
                <a:spcPts val="0"/>
              </a:spcAft>
              <a:buClr>
                <a:srgbClr val="182B49"/>
              </a:buClr>
              <a:buSzPts val="1100"/>
              <a:buChar char="•"/>
              <a:defRPr sz="1100"/>
            </a:lvl9pPr>
          </a:lstStyle>
          <a:p>
            <a:endParaRPr/>
          </a:p>
        </p:txBody>
      </p:sp>
      <p:sp>
        <p:nvSpPr>
          <p:cNvPr id="15" name="Google Shape;15;p2"/>
          <p:cNvSpPr txBox="1">
            <a:spLocks noGrp="1"/>
          </p:cNvSpPr>
          <p:nvPr>
            <p:ph type="title"/>
          </p:nvPr>
        </p:nvSpPr>
        <p:spPr>
          <a:xfrm>
            <a:off x="457200" y="1100950"/>
            <a:ext cx="8239200" cy="1581600"/>
          </a:xfrm>
          <a:prstGeom prst="rect">
            <a:avLst/>
          </a:prstGeom>
          <a:noFill/>
          <a:ln>
            <a:noFill/>
          </a:ln>
        </p:spPr>
        <p:txBody>
          <a:bodyPr spcFirstLastPara="1" wrap="square" lIns="0" tIns="0" rIns="0" bIns="0" anchor="b" anchorCtr="0">
            <a:normAutofit/>
          </a:bodyPr>
          <a:lstStyle>
            <a:lvl1pPr lvl="0" algn="l">
              <a:lnSpc>
                <a:spcPct val="80000"/>
              </a:lnSpc>
              <a:spcBef>
                <a:spcPts val="0"/>
              </a:spcBef>
              <a:spcAft>
                <a:spcPts val="0"/>
              </a:spcAft>
              <a:buClr>
                <a:srgbClr val="182B49"/>
              </a:buClr>
              <a:buSzPts val="4600"/>
              <a:buFont typeface="Source Sans 3 Light"/>
              <a:buNone/>
              <a:defRPr sz="4600"/>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16" name="Google Shape;16;p2"/>
          <p:cNvSpPr txBox="1">
            <a:spLocks noGrp="1"/>
          </p:cNvSpPr>
          <p:nvPr>
            <p:ph type="subTitle" idx="2"/>
          </p:nvPr>
        </p:nvSpPr>
        <p:spPr>
          <a:xfrm>
            <a:off x="457200" y="2743200"/>
            <a:ext cx="8239200" cy="570300"/>
          </a:xfrm>
          <a:prstGeom prst="rect">
            <a:avLst/>
          </a:prstGeom>
        </p:spPr>
        <p:txBody>
          <a:bodyPr spcFirstLastPara="1" wrap="square" lIns="18275" tIns="0" rIns="0" bIns="0" anchor="t" anchorCtr="0">
            <a:normAutofit/>
          </a:bodyPr>
          <a:lstStyle>
            <a:lvl1pPr lvl="0">
              <a:spcBef>
                <a:spcPts val="1000"/>
              </a:spcBef>
              <a:spcAft>
                <a:spcPts val="0"/>
              </a:spcAft>
              <a:buSzPts val="1800"/>
              <a:buNone/>
              <a:defRPr b="1"/>
            </a:lvl1pPr>
            <a:lvl2pPr lvl="1">
              <a:spcBef>
                <a:spcPts val="1000"/>
              </a:spcBef>
              <a:spcAft>
                <a:spcPts val="0"/>
              </a:spcAft>
              <a:buSzPts val="1800"/>
              <a:buNone/>
              <a:defRPr sz="1800" b="1"/>
            </a:lvl2pPr>
            <a:lvl3pPr lvl="2">
              <a:spcBef>
                <a:spcPts val="1000"/>
              </a:spcBef>
              <a:spcAft>
                <a:spcPts val="0"/>
              </a:spcAft>
              <a:buSzPts val="1800"/>
              <a:buNone/>
              <a:defRPr sz="1800" b="1"/>
            </a:lvl3pPr>
            <a:lvl4pPr lvl="3">
              <a:spcBef>
                <a:spcPts val="1000"/>
              </a:spcBef>
              <a:spcAft>
                <a:spcPts val="0"/>
              </a:spcAft>
              <a:buSzPts val="1800"/>
              <a:buNone/>
              <a:defRPr sz="1800" b="1"/>
            </a:lvl4pPr>
            <a:lvl5pPr lvl="4">
              <a:spcBef>
                <a:spcPts val="1000"/>
              </a:spcBef>
              <a:spcAft>
                <a:spcPts val="0"/>
              </a:spcAft>
              <a:buSzPts val="1800"/>
              <a:buNone/>
              <a:defRPr sz="1800" b="1"/>
            </a:lvl5pPr>
            <a:lvl6pPr lvl="5">
              <a:spcBef>
                <a:spcPts val="1000"/>
              </a:spcBef>
              <a:spcAft>
                <a:spcPts val="0"/>
              </a:spcAft>
              <a:buSzPts val="1800"/>
              <a:buNone/>
              <a:defRPr sz="1800" b="1"/>
            </a:lvl6pPr>
            <a:lvl7pPr lvl="6">
              <a:spcBef>
                <a:spcPts val="1000"/>
              </a:spcBef>
              <a:spcAft>
                <a:spcPts val="0"/>
              </a:spcAft>
              <a:buSzPts val="1800"/>
              <a:buNone/>
              <a:defRPr sz="1800" b="1"/>
            </a:lvl7pPr>
            <a:lvl8pPr lvl="7">
              <a:spcBef>
                <a:spcPts val="1000"/>
              </a:spcBef>
              <a:spcAft>
                <a:spcPts val="0"/>
              </a:spcAft>
              <a:buSzPts val="1800"/>
              <a:buNone/>
              <a:defRPr sz="1800" b="1"/>
            </a:lvl8pPr>
            <a:lvl9pPr lvl="8">
              <a:spcBef>
                <a:spcPts val="1000"/>
              </a:spcBef>
              <a:spcAft>
                <a:spcPts val="0"/>
              </a:spcAft>
              <a:buSzPts val="1800"/>
              <a:buNone/>
              <a:defRPr sz="1800" b="1"/>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1"/>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63" name="Google Shape;63;p11"/>
          <p:cNvSpPr txBox="1">
            <a:spLocks noGrp="1"/>
          </p:cNvSpPr>
          <p:nvPr>
            <p:ph type="title"/>
          </p:nvPr>
        </p:nvSpPr>
        <p:spPr>
          <a:xfrm>
            <a:off x="457200" y="438912"/>
            <a:ext cx="8229600" cy="521100"/>
          </a:xfrm>
          <a:prstGeom prst="rect">
            <a:avLst/>
          </a:prstGeom>
          <a:noFill/>
          <a:ln>
            <a:noFill/>
          </a:ln>
        </p:spPr>
        <p:txBody>
          <a:bodyPr spcFirstLastPara="1" wrap="square" lIns="0" tIns="0" rIns="0" bIns="0" anchor="t" anchorCtr="0">
            <a:normAutofit/>
          </a:bodyPr>
          <a:lstStyle>
            <a:lvl1pPr lvl="0" algn="l" rtl="0">
              <a:lnSpc>
                <a:spcPct val="80000"/>
              </a:lnSpc>
              <a:spcBef>
                <a:spcPts val="0"/>
              </a:spcBef>
              <a:spcAft>
                <a:spcPts val="0"/>
              </a:spcAft>
              <a:buClr>
                <a:srgbClr val="182B49"/>
              </a:buClr>
              <a:buSzPts val="1800"/>
              <a:buNone/>
              <a:defRPr/>
            </a:lvl1pPr>
            <a:lvl2pPr lvl="1" algn="l" rtl="0">
              <a:lnSpc>
                <a:spcPct val="80000"/>
              </a:lnSpc>
              <a:spcBef>
                <a:spcPts val="0"/>
              </a:spcBef>
              <a:spcAft>
                <a:spcPts val="0"/>
              </a:spcAft>
              <a:buClr>
                <a:srgbClr val="182B49"/>
              </a:buClr>
              <a:buSzPts val="1800"/>
              <a:buNone/>
              <a:defRPr/>
            </a:lvl2pPr>
            <a:lvl3pPr lvl="2" algn="l" rtl="0">
              <a:lnSpc>
                <a:spcPct val="80000"/>
              </a:lnSpc>
              <a:spcBef>
                <a:spcPts val="0"/>
              </a:spcBef>
              <a:spcAft>
                <a:spcPts val="0"/>
              </a:spcAft>
              <a:buClr>
                <a:srgbClr val="182B49"/>
              </a:buClr>
              <a:buSzPts val="1800"/>
              <a:buNone/>
              <a:defRPr/>
            </a:lvl3pPr>
            <a:lvl4pPr lvl="3" algn="l" rtl="0">
              <a:lnSpc>
                <a:spcPct val="80000"/>
              </a:lnSpc>
              <a:spcBef>
                <a:spcPts val="0"/>
              </a:spcBef>
              <a:spcAft>
                <a:spcPts val="0"/>
              </a:spcAft>
              <a:buClr>
                <a:srgbClr val="182B49"/>
              </a:buClr>
              <a:buSzPts val="1800"/>
              <a:buNone/>
              <a:defRPr/>
            </a:lvl4pPr>
            <a:lvl5pPr lvl="4" algn="l" rtl="0">
              <a:lnSpc>
                <a:spcPct val="80000"/>
              </a:lnSpc>
              <a:spcBef>
                <a:spcPts val="0"/>
              </a:spcBef>
              <a:spcAft>
                <a:spcPts val="0"/>
              </a:spcAft>
              <a:buClr>
                <a:srgbClr val="182B49"/>
              </a:buClr>
              <a:buSzPts val="1800"/>
              <a:buNone/>
              <a:defRPr/>
            </a:lvl5pPr>
            <a:lvl6pPr lvl="5" algn="l" rtl="0">
              <a:lnSpc>
                <a:spcPct val="80000"/>
              </a:lnSpc>
              <a:spcBef>
                <a:spcPts val="0"/>
              </a:spcBef>
              <a:spcAft>
                <a:spcPts val="0"/>
              </a:spcAft>
              <a:buClr>
                <a:srgbClr val="182B49"/>
              </a:buClr>
              <a:buSzPts val="1800"/>
              <a:buNone/>
              <a:defRPr/>
            </a:lvl6pPr>
            <a:lvl7pPr lvl="6" algn="l" rtl="0">
              <a:lnSpc>
                <a:spcPct val="80000"/>
              </a:lnSpc>
              <a:spcBef>
                <a:spcPts val="0"/>
              </a:spcBef>
              <a:spcAft>
                <a:spcPts val="0"/>
              </a:spcAft>
              <a:buClr>
                <a:srgbClr val="182B49"/>
              </a:buClr>
              <a:buSzPts val="1800"/>
              <a:buNone/>
              <a:defRPr/>
            </a:lvl7pPr>
            <a:lvl8pPr lvl="7" algn="l" rtl="0">
              <a:lnSpc>
                <a:spcPct val="80000"/>
              </a:lnSpc>
              <a:spcBef>
                <a:spcPts val="0"/>
              </a:spcBef>
              <a:spcAft>
                <a:spcPts val="0"/>
              </a:spcAft>
              <a:buClr>
                <a:srgbClr val="182B49"/>
              </a:buClr>
              <a:buSzPts val="1800"/>
              <a:buNone/>
              <a:defRPr/>
            </a:lvl8pPr>
            <a:lvl9pPr lvl="8" algn="l" rtl="0">
              <a:lnSpc>
                <a:spcPct val="80000"/>
              </a:lnSpc>
              <a:spcBef>
                <a:spcPts val="0"/>
              </a:spcBef>
              <a:spcAft>
                <a:spcPts val="0"/>
              </a:spcAft>
              <a:buClr>
                <a:srgbClr val="182B49"/>
              </a:buClr>
              <a:buSzPts val="1800"/>
              <a:buNone/>
              <a:defRPr/>
            </a:lvl9pPr>
          </a:lstStyle>
          <a:p>
            <a:endParaRPr/>
          </a:p>
        </p:txBody>
      </p:sp>
      <p:sp>
        <p:nvSpPr>
          <p:cNvPr id="64" name="Google Shape;64;p11"/>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Simple">
  <p:cSld name="Agenda Simple">
    <p:spTree>
      <p:nvGrpSpPr>
        <p:cNvPr id="1" name="Shape 65"/>
        <p:cNvGrpSpPr/>
        <p:nvPr/>
      </p:nvGrpSpPr>
      <p:grpSpPr>
        <a:xfrm>
          <a:off x="0" y="0"/>
          <a:ext cx="0" cy="0"/>
          <a:chOff x="0" y="0"/>
          <a:chExt cx="0" cy="0"/>
        </a:xfrm>
      </p:grpSpPr>
      <p:sp>
        <p:nvSpPr>
          <p:cNvPr id="66" name="Google Shape;66;p12"/>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67" name="Google Shape;67;p12"/>
          <p:cNvSpPr txBox="1">
            <a:spLocks noGrp="1"/>
          </p:cNvSpPr>
          <p:nvPr>
            <p:ph type="title"/>
          </p:nvPr>
        </p:nvSpPr>
        <p:spPr>
          <a:xfrm>
            <a:off x="457200" y="438912"/>
            <a:ext cx="8229600" cy="521100"/>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68" name="Google Shape;68;p12"/>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
        <p:nvSpPr>
          <p:cNvPr id="69" name="Google Shape;69;p12"/>
          <p:cNvSpPr txBox="1">
            <a:spLocks noGrp="1"/>
          </p:cNvSpPr>
          <p:nvPr>
            <p:ph type="body" idx="2"/>
          </p:nvPr>
        </p:nvSpPr>
        <p:spPr>
          <a:xfrm>
            <a:off x="457200" y="1581150"/>
            <a:ext cx="8229600" cy="28479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1pPr>
            <a:lvl2pPr marL="914400" marR="0" lvl="1"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2pPr>
            <a:lvl3pPr marL="1371600" marR="0" lvl="2"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3pPr>
            <a:lvl4pPr marL="1828800" marR="0" lvl="3"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4pPr>
            <a:lvl5pPr marL="2286000" marR="0" lvl="4"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5pPr>
            <a:lvl6pPr marL="2743200" marR="0" lvl="5"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6pPr>
            <a:lvl7pPr marL="3200400" marR="0" lvl="6"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7pPr>
            <a:lvl8pPr marL="3657600" marR="0" lvl="7"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8pPr>
            <a:lvl9pPr marL="4114800" marR="0" lvl="8"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Numbered">
  <p:cSld name="Agenda Numbered">
    <p:spTree>
      <p:nvGrpSpPr>
        <p:cNvPr id="1" name="Shape 70"/>
        <p:cNvGrpSpPr/>
        <p:nvPr/>
      </p:nvGrpSpPr>
      <p:grpSpPr>
        <a:xfrm>
          <a:off x="0" y="0"/>
          <a:ext cx="0" cy="0"/>
          <a:chOff x="0" y="0"/>
          <a:chExt cx="0" cy="0"/>
        </a:xfrm>
      </p:grpSpPr>
      <p:sp>
        <p:nvSpPr>
          <p:cNvPr id="71" name="Google Shape;71;p13"/>
          <p:cNvSpPr>
            <a:spLocks noGrp="1"/>
          </p:cNvSpPr>
          <p:nvPr>
            <p:ph type="body" idx="1"/>
          </p:nvPr>
        </p:nvSpPr>
        <p:spPr>
          <a:xfrm>
            <a:off x="445465" y="3745008"/>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2" name="Google Shape;72;p13"/>
          <p:cNvSpPr>
            <a:spLocks noGrp="1"/>
          </p:cNvSpPr>
          <p:nvPr>
            <p:ph type="body" idx="2"/>
          </p:nvPr>
        </p:nvSpPr>
        <p:spPr>
          <a:xfrm>
            <a:off x="445465" y="3207883"/>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3" name="Google Shape;73;p13"/>
          <p:cNvSpPr>
            <a:spLocks noGrp="1"/>
          </p:cNvSpPr>
          <p:nvPr>
            <p:ph type="body" idx="3"/>
          </p:nvPr>
        </p:nvSpPr>
        <p:spPr>
          <a:xfrm>
            <a:off x="445465" y="2670759"/>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4" name="Google Shape;74;p13"/>
          <p:cNvSpPr>
            <a:spLocks noGrp="1"/>
          </p:cNvSpPr>
          <p:nvPr>
            <p:ph type="body" idx="4"/>
          </p:nvPr>
        </p:nvSpPr>
        <p:spPr>
          <a:xfrm>
            <a:off x="445465" y="2133634"/>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5" name="Google Shape;75;p13"/>
          <p:cNvSpPr>
            <a:spLocks noGrp="1"/>
          </p:cNvSpPr>
          <p:nvPr>
            <p:ph type="body" idx="5"/>
          </p:nvPr>
        </p:nvSpPr>
        <p:spPr>
          <a:xfrm>
            <a:off x="445465" y="1596509"/>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ctr">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ctr">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ctr">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ctr">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ctr">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ctr">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ctr">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ctr">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6" name="Google Shape;76;p13"/>
          <p:cNvSpPr>
            <a:spLocks noGrp="1"/>
          </p:cNvSpPr>
          <p:nvPr>
            <p:ph type="body" idx="6"/>
          </p:nvPr>
        </p:nvSpPr>
        <p:spPr>
          <a:xfrm>
            <a:off x="4712053" y="3745008"/>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7" name="Google Shape;77;p13"/>
          <p:cNvSpPr>
            <a:spLocks noGrp="1"/>
          </p:cNvSpPr>
          <p:nvPr>
            <p:ph type="body" idx="7"/>
          </p:nvPr>
        </p:nvSpPr>
        <p:spPr>
          <a:xfrm>
            <a:off x="4712053" y="3207883"/>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1"/>
              </a:buClr>
              <a:buSzPts val="1350"/>
              <a:buNone/>
              <a:defRPr sz="1350" b="1">
                <a:solidFill>
                  <a:schemeClr val="accent1"/>
                </a:solidFill>
              </a:defRPr>
            </a:lvl1pPr>
            <a:lvl2pPr marL="914400" lvl="1" indent="-314325" algn="l">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8" name="Google Shape;78;p13"/>
          <p:cNvSpPr>
            <a:spLocks noGrp="1"/>
          </p:cNvSpPr>
          <p:nvPr>
            <p:ph type="body" idx="8"/>
          </p:nvPr>
        </p:nvSpPr>
        <p:spPr>
          <a:xfrm>
            <a:off x="4712053" y="2670759"/>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chemeClr val="accent1"/>
              </a:buClr>
              <a:buSzPts val="1350"/>
              <a:buNone/>
              <a:defRPr sz="1350" b="1">
                <a:solidFill>
                  <a:schemeClr val="accent1"/>
                </a:solidFill>
              </a:defRPr>
            </a:lvl1pPr>
            <a:lvl2pPr marL="914400" lvl="1" indent="-314325" algn="l" rtl="0">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rtl="0">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rtl="0">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rtl="0">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rtl="0">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rtl="0">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rtl="0">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rtl="0">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79" name="Google Shape;79;p13"/>
          <p:cNvSpPr>
            <a:spLocks noGrp="1"/>
          </p:cNvSpPr>
          <p:nvPr>
            <p:ph type="body" idx="9"/>
          </p:nvPr>
        </p:nvSpPr>
        <p:spPr>
          <a:xfrm>
            <a:off x="4712053" y="1596509"/>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chemeClr val="accent1"/>
              </a:buClr>
              <a:buSzPts val="1350"/>
              <a:buNone/>
              <a:defRPr sz="1350" b="1">
                <a:solidFill>
                  <a:schemeClr val="accent1"/>
                </a:solidFill>
              </a:defRPr>
            </a:lvl1pPr>
            <a:lvl2pPr marL="914400" lvl="1" indent="-314325" algn="l" rtl="0">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rtl="0">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rtl="0">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rtl="0">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rtl="0">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rtl="0">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rtl="0">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rtl="0">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80" name="Google Shape;80;p13"/>
          <p:cNvSpPr>
            <a:spLocks noGrp="1"/>
          </p:cNvSpPr>
          <p:nvPr>
            <p:ph type="body" idx="13"/>
          </p:nvPr>
        </p:nvSpPr>
        <p:spPr>
          <a:xfrm>
            <a:off x="4712053" y="2133634"/>
            <a:ext cx="381000" cy="381000"/>
          </a:xfrm>
          <a:prstGeom prst="ellipse">
            <a:avLst/>
          </a:prstGeom>
          <a:noFill/>
          <a:ln w="19050" cap="flat" cmpd="sng">
            <a:solidFill>
              <a:srgbClr val="C69214"/>
            </a:solidFill>
            <a:prstDash val="solid"/>
            <a:round/>
            <a:headEnd type="none" w="sm" len="sm"/>
            <a:tailEnd type="none" w="sm" len="sm"/>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chemeClr val="accent1"/>
              </a:buClr>
              <a:buSzPts val="1350"/>
              <a:buNone/>
              <a:defRPr sz="1350" b="1">
                <a:solidFill>
                  <a:schemeClr val="accent1"/>
                </a:solidFill>
              </a:defRPr>
            </a:lvl1pPr>
            <a:lvl2pPr marL="914400" lvl="1" indent="-314325" algn="l" rtl="0">
              <a:lnSpc>
                <a:spcPct val="90000"/>
              </a:lnSpc>
              <a:spcBef>
                <a:spcPts val="700"/>
              </a:spcBef>
              <a:spcAft>
                <a:spcPts val="0"/>
              </a:spcAft>
              <a:buClr>
                <a:schemeClr val="accent1"/>
              </a:buClr>
              <a:buSzPts val="1350"/>
              <a:buChar char="•"/>
              <a:defRPr sz="1350" b="1">
                <a:solidFill>
                  <a:schemeClr val="accent1"/>
                </a:solidFill>
              </a:defRPr>
            </a:lvl2pPr>
            <a:lvl3pPr marL="1371600" lvl="2" indent="-314325" algn="l" rtl="0">
              <a:lnSpc>
                <a:spcPct val="90000"/>
              </a:lnSpc>
              <a:spcBef>
                <a:spcPts val="700"/>
              </a:spcBef>
              <a:spcAft>
                <a:spcPts val="0"/>
              </a:spcAft>
              <a:buClr>
                <a:schemeClr val="accent1"/>
              </a:buClr>
              <a:buSzPts val="1350"/>
              <a:buChar char="•"/>
              <a:defRPr sz="1350" b="1">
                <a:solidFill>
                  <a:schemeClr val="accent1"/>
                </a:solidFill>
              </a:defRPr>
            </a:lvl3pPr>
            <a:lvl4pPr marL="1828800" lvl="3" indent="-314325" algn="l" rtl="0">
              <a:lnSpc>
                <a:spcPct val="90000"/>
              </a:lnSpc>
              <a:spcBef>
                <a:spcPts val="700"/>
              </a:spcBef>
              <a:spcAft>
                <a:spcPts val="0"/>
              </a:spcAft>
              <a:buClr>
                <a:schemeClr val="accent1"/>
              </a:buClr>
              <a:buSzPts val="1350"/>
              <a:buChar char="•"/>
              <a:defRPr sz="1350" b="1">
                <a:solidFill>
                  <a:schemeClr val="accent1"/>
                </a:solidFill>
              </a:defRPr>
            </a:lvl4pPr>
            <a:lvl5pPr marL="2286000" lvl="4" indent="-314325" algn="l" rtl="0">
              <a:lnSpc>
                <a:spcPct val="90000"/>
              </a:lnSpc>
              <a:spcBef>
                <a:spcPts val="700"/>
              </a:spcBef>
              <a:spcAft>
                <a:spcPts val="0"/>
              </a:spcAft>
              <a:buClr>
                <a:schemeClr val="accent1"/>
              </a:buClr>
              <a:buSzPts val="1350"/>
              <a:buChar char="•"/>
              <a:defRPr sz="1350" b="1">
                <a:solidFill>
                  <a:schemeClr val="accent1"/>
                </a:solidFill>
              </a:defRPr>
            </a:lvl5pPr>
            <a:lvl6pPr marL="2743200" lvl="5" indent="-314325" algn="l" rtl="0">
              <a:lnSpc>
                <a:spcPct val="90000"/>
              </a:lnSpc>
              <a:spcBef>
                <a:spcPts val="1313"/>
              </a:spcBef>
              <a:spcAft>
                <a:spcPts val="0"/>
              </a:spcAft>
              <a:buClr>
                <a:schemeClr val="accent1"/>
              </a:buClr>
              <a:buSzPts val="1350"/>
              <a:buChar char="•"/>
              <a:defRPr sz="1350" b="1">
                <a:solidFill>
                  <a:schemeClr val="accent1"/>
                </a:solidFill>
              </a:defRPr>
            </a:lvl6pPr>
            <a:lvl7pPr marL="3200400" lvl="6" indent="-314325" algn="l" rtl="0">
              <a:lnSpc>
                <a:spcPct val="90000"/>
              </a:lnSpc>
              <a:spcBef>
                <a:spcPts val="1313"/>
              </a:spcBef>
              <a:spcAft>
                <a:spcPts val="0"/>
              </a:spcAft>
              <a:buClr>
                <a:schemeClr val="accent1"/>
              </a:buClr>
              <a:buSzPts val="1350"/>
              <a:buChar char="•"/>
              <a:defRPr sz="1350" b="1">
                <a:solidFill>
                  <a:schemeClr val="accent1"/>
                </a:solidFill>
              </a:defRPr>
            </a:lvl7pPr>
            <a:lvl8pPr marL="3657600" lvl="7" indent="-314325" algn="l" rtl="0">
              <a:lnSpc>
                <a:spcPct val="90000"/>
              </a:lnSpc>
              <a:spcBef>
                <a:spcPts val="1313"/>
              </a:spcBef>
              <a:spcAft>
                <a:spcPts val="0"/>
              </a:spcAft>
              <a:buClr>
                <a:schemeClr val="accent1"/>
              </a:buClr>
              <a:buSzPts val="1350"/>
              <a:buChar char="•"/>
              <a:defRPr sz="1350" b="1">
                <a:solidFill>
                  <a:schemeClr val="accent1"/>
                </a:solidFill>
              </a:defRPr>
            </a:lvl8pPr>
            <a:lvl9pPr marL="4114800" lvl="8" indent="-314325" algn="l" rtl="0">
              <a:lnSpc>
                <a:spcPct val="90000"/>
              </a:lnSpc>
              <a:spcBef>
                <a:spcPts val="1313"/>
              </a:spcBef>
              <a:spcAft>
                <a:spcPts val="0"/>
              </a:spcAft>
              <a:buClr>
                <a:schemeClr val="accent1"/>
              </a:buClr>
              <a:buSzPts val="1350"/>
              <a:buChar char="•"/>
              <a:defRPr sz="1350" b="1">
                <a:solidFill>
                  <a:schemeClr val="accent1"/>
                </a:solidFill>
              </a:defRPr>
            </a:lvl9pPr>
          </a:lstStyle>
          <a:p>
            <a:endParaRPr/>
          </a:p>
        </p:txBody>
      </p:sp>
      <p:sp>
        <p:nvSpPr>
          <p:cNvPr id="81" name="Google Shape;81;p13"/>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82" name="Google Shape;82;p13"/>
          <p:cNvSpPr txBox="1">
            <a:spLocks noGrp="1"/>
          </p:cNvSpPr>
          <p:nvPr>
            <p:ph type="title"/>
          </p:nvPr>
        </p:nvSpPr>
        <p:spPr>
          <a:xfrm>
            <a:off x="457200" y="438912"/>
            <a:ext cx="8229599" cy="521207"/>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83" name="Google Shape;83;p13"/>
          <p:cNvSpPr txBox="1">
            <a:spLocks noGrp="1"/>
          </p:cNvSpPr>
          <p:nvPr>
            <p:ph type="subTitle" idx="14"/>
          </p:nvPr>
        </p:nvSpPr>
        <p:spPr>
          <a:xfrm>
            <a:off x="944240" y="1589250"/>
            <a:ext cx="3476100" cy="395400"/>
          </a:xfrm>
          <a:prstGeom prst="rect">
            <a:avLst/>
          </a:prstGeom>
        </p:spPr>
        <p:txBody>
          <a:bodyPr spcFirstLastPara="1" wrap="square" lIns="0" tIns="0" rIns="0" bIns="0" anchor="ctr" anchorCtr="0">
            <a:normAutofit/>
          </a:bodyPr>
          <a:lstStyle>
            <a:lvl1pPr lvl="0">
              <a:spcBef>
                <a:spcPts val="1000"/>
              </a:spcBef>
              <a:spcAft>
                <a:spcPts val="0"/>
              </a:spcAft>
              <a:buClr>
                <a:schemeClr val="dk1"/>
              </a:buClr>
              <a:buSzPts val="1800"/>
              <a:buNone/>
              <a:defRPr>
                <a:solidFill>
                  <a:schemeClr val="dk1"/>
                </a:solidFill>
              </a:defRPr>
            </a:lvl1pPr>
            <a:lvl2pPr lvl="1">
              <a:spcBef>
                <a:spcPts val="1000"/>
              </a:spcBef>
              <a:spcAft>
                <a:spcPts val="0"/>
              </a:spcAft>
              <a:buClr>
                <a:schemeClr val="dk1"/>
              </a:buClr>
              <a:buSzPts val="1800"/>
              <a:buNone/>
              <a:defRPr>
                <a:solidFill>
                  <a:schemeClr val="dk1"/>
                </a:solidFill>
              </a:defRPr>
            </a:lvl2pPr>
            <a:lvl3pPr lvl="2">
              <a:spcBef>
                <a:spcPts val="1000"/>
              </a:spcBef>
              <a:spcAft>
                <a:spcPts val="0"/>
              </a:spcAft>
              <a:buClr>
                <a:schemeClr val="dk1"/>
              </a:buClr>
              <a:buSzPts val="1800"/>
              <a:buNone/>
              <a:defRPr>
                <a:solidFill>
                  <a:schemeClr val="dk1"/>
                </a:solidFill>
              </a:defRPr>
            </a:lvl3pPr>
            <a:lvl4pPr lvl="3">
              <a:spcBef>
                <a:spcPts val="1000"/>
              </a:spcBef>
              <a:spcAft>
                <a:spcPts val="0"/>
              </a:spcAft>
              <a:buClr>
                <a:schemeClr val="dk1"/>
              </a:buClr>
              <a:buSzPts val="1800"/>
              <a:buNone/>
              <a:defRPr>
                <a:solidFill>
                  <a:schemeClr val="dk1"/>
                </a:solidFill>
              </a:defRPr>
            </a:lvl4pPr>
            <a:lvl5pPr lvl="4">
              <a:spcBef>
                <a:spcPts val="1000"/>
              </a:spcBef>
              <a:spcAft>
                <a:spcPts val="0"/>
              </a:spcAft>
              <a:buClr>
                <a:schemeClr val="dk1"/>
              </a:buClr>
              <a:buSzPts val="1800"/>
              <a:buNone/>
              <a:defRPr>
                <a:solidFill>
                  <a:schemeClr val="dk1"/>
                </a:solidFill>
              </a:defRPr>
            </a:lvl5pPr>
            <a:lvl6pPr lvl="5">
              <a:spcBef>
                <a:spcPts val="1000"/>
              </a:spcBef>
              <a:spcAft>
                <a:spcPts val="0"/>
              </a:spcAft>
              <a:buClr>
                <a:schemeClr val="dk1"/>
              </a:buClr>
              <a:buSzPts val="1800"/>
              <a:buNone/>
              <a:defRPr>
                <a:solidFill>
                  <a:schemeClr val="dk1"/>
                </a:solidFill>
              </a:defRPr>
            </a:lvl6pPr>
            <a:lvl7pPr lvl="6">
              <a:spcBef>
                <a:spcPts val="1000"/>
              </a:spcBef>
              <a:spcAft>
                <a:spcPts val="0"/>
              </a:spcAft>
              <a:buClr>
                <a:schemeClr val="dk1"/>
              </a:buClr>
              <a:buSzPts val="1800"/>
              <a:buNone/>
              <a:defRPr>
                <a:solidFill>
                  <a:schemeClr val="dk1"/>
                </a:solidFill>
              </a:defRPr>
            </a:lvl7pPr>
            <a:lvl8pPr lvl="7">
              <a:spcBef>
                <a:spcPts val="1000"/>
              </a:spcBef>
              <a:spcAft>
                <a:spcPts val="0"/>
              </a:spcAft>
              <a:buClr>
                <a:schemeClr val="dk1"/>
              </a:buClr>
              <a:buSzPts val="1800"/>
              <a:buNone/>
              <a:defRPr>
                <a:solidFill>
                  <a:schemeClr val="dk1"/>
                </a:solidFill>
              </a:defRPr>
            </a:lvl8pPr>
            <a:lvl9pPr lvl="8">
              <a:spcBef>
                <a:spcPts val="1000"/>
              </a:spcBef>
              <a:spcAft>
                <a:spcPts val="0"/>
              </a:spcAft>
              <a:buClr>
                <a:schemeClr val="dk1"/>
              </a:buClr>
              <a:buSzPts val="1800"/>
              <a:buNone/>
              <a:defRPr>
                <a:solidFill>
                  <a:schemeClr val="dk1"/>
                </a:solidFill>
              </a:defRPr>
            </a:lvl9pPr>
          </a:lstStyle>
          <a:p>
            <a:endParaRPr/>
          </a:p>
        </p:txBody>
      </p:sp>
      <p:sp>
        <p:nvSpPr>
          <p:cNvPr id="84" name="Google Shape;84;p13"/>
          <p:cNvSpPr txBox="1">
            <a:spLocks noGrp="1"/>
          </p:cNvSpPr>
          <p:nvPr>
            <p:ph type="subTitle" idx="15"/>
          </p:nvPr>
        </p:nvSpPr>
        <p:spPr>
          <a:xfrm>
            <a:off x="944240" y="2122363"/>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85" name="Google Shape;85;p13"/>
          <p:cNvSpPr txBox="1">
            <a:spLocks noGrp="1"/>
          </p:cNvSpPr>
          <p:nvPr>
            <p:ph type="subTitle" idx="16"/>
          </p:nvPr>
        </p:nvSpPr>
        <p:spPr>
          <a:xfrm>
            <a:off x="944240" y="2655475"/>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86" name="Google Shape;86;p13"/>
          <p:cNvSpPr txBox="1">
            <a:spLocks noGrp="1"/>
          </p:cNvSpPr>
          <p:nvPr>
            <p:ph type="subTitle" idx="17"/>
          </p:nvPr>
        </p:nvSpPr>
        <p:spPr>
          <a:xfrm>
            <a:off x="944240" y="3188588"/>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87" name="Google Shape;87;p13"/>
          <p:cNvSpPr txBox="1">
            <a:spLocks noGrp="1"/>
          </p:cNvSpPr>
          <p:nvPr>
            <p:ph type="subTitle" idx="18"/>
          </p:nvPr>
        </p:nvSpPr>
        <p:spPr>
          <a:xfrm>
            <a:off x="944240" y="3721700"/>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88" name="Google Shape;88;p13"/>
          <p:cNvSpPr txBox="1">
            <a:spLocks noGrp="1"/>
          </p:cNvSpPr>
          <p:nvPr>
            <p:ph type="subTitle" idx="19"/>
          </p:nvPr>
        </p:nvSpPr>
        <p:spPr>
          <a:xfrm>
            <a:off x="5210815" y="1589250"/>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89" name="Google Shape;89;p13"/>
          <p:cNvSpPr txBox="1">
            <a:spLocks noGrp="1"/>
          </p:cNvSpPr>
          <p:nvPr>
            <p:ph type="subTitle" idx="20"/>
          </p:nvPr>
        </p:nvSpPr>
        <p:spPr>
          <a:xfrm>
            <a:off x="5210815" y="2122363"/>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90" name="Google Shape;90;p13"/>
          <p:cNvSpPr txBox="1">
            <a:spLocks noGrp="1"/>
          </p:cNvSpPr>
          <p:nvPr>
            <p:ph type="subTitle" idx="21"/>
          </p:nvPr>
        </p:nvSpPr>
        <p:spPr>
          <a:xfrm>
            <a:off x="5210815" y="2655475"/>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91" name="Google Shape;91;p13"/>
          <p:cNvSpPr txBox="1">
            <a:spLocks noGrp="1"/>
          </p:cNvSpPr>
          <p:nvPr>
            <p:ph type="subTitle" idx="22"/>
          </p:nvPr>
        </p:nvSpPr>
        <p:spPr>
          <a:xfrm>
            <a:off x="5210815" y="3188588"/>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92" name="Google Shape;92;p13"/>
          <p:cNvSpPr txBox="1">
            <a:spLocks noGrp="1"/>
          </p:cNvSpPr>
          <p:nvPr>
            <p:ph type="subTitle" idx="23"/>
          </p:nvPr>
        </p:nvSpPr>
        <p:spPr>
          <a:xfrm>
            <a:off x="5210815" y="3721700"/>
            <a:ext cx="3476100" cy="395400"/>
          </a:xfrm>
          <a:prstGeom prst="rect">
            <a:avLst/>
          </a:prstGeom>
        </p:spPr>
        <p:txBody>
          <a:bodyPr spcFirstLastPara="1" wrap="square" lIns="0" tIns="0" rIns="0" bIns="0" anchor="ctr" anchorCtr="0">
            <a:normAutofit/>
          </a:bodyPr>
          <a:lstStyle>
            <a:lvl1pPr lvl="0" rtl="0">
              <a:spcBef>
                <a:spcPts val="1000"/>
              </a:spcBef>
              <a:spcAft>
                <a:spcPts val="0"/>
              </a:spcAft>
              <a:buClr>
                <a:schemeClr val="dk1"/>
              </a:buClr>
              <a:buSzPts val="1800"/>
              <a:buNone/>
              <a:defRPr>
                <a:solidFill>
                  <a:schemeClr val="dk1"/>
                </a:solidFill>
              </a:defRPr>
            </a:lvl1pPr>
            <a:lvl2pPr lvl="1" rtl="0">
              <a:spcBef>
                <a:spcPts val="1000"/>
              </a:spcBef>
              <a:spcAft>
                <a:spcPts val="0"/>
              </a:spcAft>
              <a:buClr>
                <a:schemeClr val="dk1"/>
              </a:buClr>
              <a:buSzPts val="1800"/>
              <a:buNone/>
              <a:defRPr>
                <a:solidFill>
                  <a:schemeClr val="dk1"/>
                </a:solidFill>
              </a:defRPr>
            </a:lvl2pPr>
            <a:lvl3pPr lvl="2" rtl="0">
              <a:spcBef>
                <a:spcPts val="1000"/>
              </a:spcBef>
              <a:spcAft>
                <a:spcPts val="0"/>
              </a:spcAft>
              <a:buClr>
                <a:schemeClr val="dk1"/>
              </a:buClr>
              <a:buSzPts val="1800"/>
              <a:buNone/>
              <a:defRPr>
                <a:solidFill>
                  <a:schemeClr val="dk1"/>
                </a:solidFill>
              </a:defRPr>
            </a:lvl3pPr>
            <a:lvl4pPr lvl="3" rtl="0">
              <a:spcBef>
                <a:spcPts val="1000"/>
              </a:spcBef>
              <a:spcAft>
                <a:spcPts val="0"/>
              </a:spcAft>
              <a:buClr>
                <a:schemeClr val="dk1"/>
              </a:buClr>
              <a:buSzPts val="1800"/>
              <a:buNone/>
              <a:defRPr>
                <a:solidFill>
                  <a:schemeClr val="dk1"/>
                </a:solidFill>
              </a:defRPr>
            </a:lvl4pPr>
            <a:lvl5pPr lvl="4" rtl="0">
              <a:spcBef>
                <a:spcPts val="1000"/>
              </a:spcBef>
              <a:spcAft>
                <a:spcPts val="0"/>
              </a:spcAft>
              <a:buClr>
                <a:schemeClr val="dk1"/>
              </a:buClr>
              <a:buSzPts val="1800"/>
              <a:buNone/>
              <a:defRPr>
                <a:solidFill>
                  <a:schemeClr val="dk1"/>
                </a:solidFill>
              </a:defRPr>
            </a:lvl5pPr>
            <a:lvl6pPr lvl="5" rtl="0">
              <a:spcBef>
                <a:spcPts val="1000"/>
              </a:spcBef>
              <a:spcAft>
                <a:spcPts val="0"/>
              </a:spcAft>
              <a:buClr>
                <a:schemeClr val="dk1"/>
              </a:buClr>
              <a:buSzPts val="1800"/>
              <a:buNone/>
              <a:defRPr>
                <a:solidFill>
                  <a:schemeClr val="dk1"/>
                </a:solidFill>
              </a:defRPr>
            </a:lvl6pPr>
            <a:lvl7pPr lvl="6" rtl="0">
              <a:spcBef>
                <a:spcPts val="1000"/>
              </a:spcBef>
              <a:spcAft>
                <a:spcPts val="0"/>
              </a:spcAft>
              <a:buClr>
                <a:schemeClr val="dk1"/>
              </a:buClr>
              <a:buSzPts val="1800"/>
              <a:buNone/>
              <a:defRPr>
                <a:solidFill>
                  <a:schemeClr val="dk1"/>
                </a:solidFill>
              </a:defRPr>
            </a:lvl7pPr>
            <a:lvl8pPr lvl="7" rtl="0">
              <a:spcBef>
                <a:spcPts val="1000"/>
              </a:spcBef>
              <a:spcAft>
                <a:spcPts val="0"/>
              </a:spcAft>
              <a:buClr>
                <a:schemeClr val="dk1"/>
              </a:buClr>
              <a:buSzPts val="1800"/>
              <a:buNone/>
              <a:defRPr>
                <a:solidFill>
                  <a:schemeClr val="dk1"/>
                </a:solidFill>
              </a:defRPr>
            </a:lvl8pPr>
            <a:lvl9pPr lvl="8" rtl="0">
              <a:spcBef>
                <a:spcPts val="1000"/>
              </a:spcBef>
              <a:spcAft>
                <a:spcPts val="0"/>
              </a:spcAft>
              <a:buClr>
                <a:schemeClr val="dk1"/>
              </a:buClr>
              <a:buSzPts val="1800"/>
              <a:buNone/>
              <a:defRPr>
                <a:solidFill>
                  <a:schemeClr val="dk1"/>
                </a:solidFill>
              </a:defRPr>
            </a:lvl9pPr>
          </a:lstStyle>
          <a:p>
            <a:endParaRPr/>
          </a:p>
        </p:txBody>
      </p:sp>
      <p:sp>
        <p:nvSpPr>
          <p:cNvPr id="93" name="Google Shape;93;p13"/>
          <p:cNvSpPr txBox="1">
            <a:spLocks noGrp="1"/>
          </p:cNvSpPr>
          <p:nvPr>
            <p:ph type="subTitle" idx="24"/>
          </p:nvPr>
        </p:nvSpPr>
        <p:spPr>
          <a:xfrm>
            <a:off x="466275" y="960125"/>
            <a:ext cx="82296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tement" type="tx">
  <p:cSld name="TITLE_AND_BODY">
    <p:spTree>
      <p:nvGrpSpPr>
        <p:cNvPr id="1" name="Shape 94"/>
        <p:cNvGrpSpPr/>
        <p:nvPr/>
      </p:nvGrpSpPr>
      <p:grpSpPr>
        <a:xfrm>
          <a:off x="0" y="0"/>
          <a:ext cx="0" cy="0"/>
          <a:chOff x="0" y="0"/>
          <a:chExt cx="0" cy="0"/>
        </a:xfrm>
      </p:grpSpPr>
      <p:sp>
        <p:nvSpPr>
          <p:cNvPr id="95" name="Google Shape;95;p14"/>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96" name="Google Shape;96;p14"/>
          <p:cNvSpPr txBox="1">
            <a:spLocks noGrp="1"/>
          </p:cNvSpPr>
          <p:nvPr>
            <p:ph type="subTitle" idx="1"/>
          </p:nvPr>
        </p:nvSpPr>
        <p:spPr>
          <a:xfrm>
            <a:off x="457200" y="438150"/>
            <a:ext cx="8229900" cy="3990900"/>
          </a:xfrm>
          <a:prstGeom prst="rect">
            <a:avLst/>
          </a:prstGeom>
        </p:spPr>
        <p:txBody>
          <a:bodyPr spcFirstLastPara="1" wrap="square" lIns="0" tIns="0" rIns="0" bIns="0" anchor="ctr" anchorCtr="0">
            <a:normAutofit/>
          </a:bodyPr>
          <a:lstStyle>
            <a:lvl1pPr lvl="0" algn="ctr">
              <a:spcBef>
                <a:spcPts val="1000"/>
              </a:spcBef>
              <a:spcAft>
                <a:spcPts val="0"/>
              </a:spcAft>
              <a:buSzPts val="4350"/>
              <a:buNone/>
              <a:defRPr sz="4350" b="1"/>
            </a:lvl1pPr>
            <a:lvl2pPr lvl="1" algn="ctr">
              <a:spcBef>
                <a:spcPts val="1000"/>
              </a:spcBef>
              <a:spcAft>
                <a:spcPts val="0"/>
              </a:spcAft>
              <a:buSzPts val="1800"/>
              <a:buNone/>
              <a:defRPr/>
            </a:lvl2pPr>
            <a:lvl3pPr lvl="2" algn="ctr">
              <a:spcBef>
                <a:spcPts val="1000"/>
              </a:spcBef>
              <a:spcAft>
                <a:spcPts val="0"/>
              </a:spcAft>
              <a:buSzPts val="1800"/>
              <a:buNone/>
              <a:defRPr/>
            </a:lvl3pPr>
            <a:lvl4pPr lvl="3" algn="ctr">
              <a:spcBef>
                <a:spcPts val="1000"/>
              </a:spcBef>
              <a:spcAft>
                <a:spcPts val="0"/>
              </a:spcAft>
              <a:buSzPts val="1800"/>
              <a:buNone/>
              <a:defRPr/>
            </a:lvl4pPr>
            <a:lvl5pPr lvl="4" algn="ctr">
              <a:spcBef>
                <a:spcPts val="1000"/>
              </a:spcBef>
              <a:spcAft>
                <a:spcPts val="0"/>
              </a:spcAft>
              <a:buSzPts val="1800"/>
              <a:buNone/>
              <a:defRPr/>
            </a:lvl5pPr>
            <a:lvl6pPr lvl="5" algn="ctr">
              <a:spcBef>
                <a:spcPts val="1000"/>
              </a:spcBef>
              <a:spcAft>
                <a:spcPts val="0"/>
              </a:spcAft>
              <a:buSzPts val="1800"/>
              <a:buNone/>
              <a:defRPr/>
            </a:lvl6pPr>
            <a:lvl7pPr lvl="6" algn="ctr">
              <a:spcBef>
                <a:spcPts val="1000"/>
              </a:spcBef>
              <a:spcAft>
                <a:spcPts val="0"/>
              </a:spcAft>
              <a:buSzPts val="1800"/>
              <a:buNone/>
              <a:defRPr/>
            </a:lvl7pPr>
            <a:lvl8pPr lvl="7" algn="ctr">
              <a:spcBef>
                <a:spcPts val="1000"/>
              </a:spcBef>
              <a:spcAft>
                <a:spcPts val="0"/>
              </a:spcAft>
              <a:buSzPts val="1800"/>
              <a:buNone/>
              <a:defRPr/>
            </a:lvl8pPr>
            <a:lvl9pPr lvl="8" algn="ctr">
              <a:spcBef>
                <a:spcPts val="1000"/>
              </a:spcBef>
              <a:spcAft>
                <a:spcPts val="0"/>
              </a:spcAft>
              <a:buSzPts val="1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97"/>
        <p:cNvGrpSpPr/>
        <p:nvPr/>
      </p:nvGrpSpPr>
      <p:grpSpPr>
        <a:xfrm>
          <a:off x="0" y="0"/>
          <a:ext cx="0" cy="0"/>
          <a:chOff x="0" y="0"/>
          <a:chExt cx="0" cy="0"/>
        </a:xfrm>
      </p:grpSpPr>
      <p:sp>
        <p:nvSpPr>
          <p:cNvPr id="98" name="Google Shape;98;p15"/>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99" name="Google Shape;99;p15"/>
          <p:cNvSpPr txBox="1">
            <a:spLocks noGrp="1"/>
          </p:cNvSpPr>
          <p:nvPr>
            <p:ph type="subTitle" idx="1"/>
          </p:nvPr>
        </p:nvSpPr>
        <p:spPr>
          <a:xfrm>
            <a:off x="457200" y="438150"/>
            <a:ext cx="8229600" cy="2834700"/>
          </a:xfrm>
          <a:prstGeom prst="rect">
            <a:avLst/>
          </a:prstGeom>
        </p:spPr>
        <p:txBody>
          <a:bodyPr spcFirstLastPara="1" wrap="square" lIns="0" tIns="0" rIns="0" bIns="0" anchor="b" anchorCtr="0">
            <a:normAutofit/>
          </a:bodyPr>
          <a:lstStyle>
            <a:lvl1pPr lvl="0" algn="ctr">
              <a:spcBef>
                <a:spcPts val="1000"/>
              </a:spcBef>
              <a:spcAft>
                <a:spcPts val="0"/>
              </a:spcAft>
              <a:buSzPts val="13100"/>
              <a:buFont typeface="Source Sans 3 Black"/>
              <a:buNone/>
              <a:defRPr sz="13100">
                <a:latin typeface="Source Sans 3 Black"/>
                <a:ea typeface="Source Sans 3 Black"/>
                <a:cs typeface="Source Sans 3 Black"/>
                <a:sym typeface="Source Sans 3 Black"/>
              </a:defRPr>
            </a:lvl1pPr>
            <a:lvl2pPr lvl="1">
              <a:spcBef>
                <a:spcPts val="1000"/>
              </a:spcBef>
              <a:spcAft>
                <a:spcPts val="0"/>
              </a:spcAft>
              <a:buSzPts val="1800"/>
              <a:buNone/>
              <a:defRPr/>
            </a:lvl2pPr>
            <a:lvl3pPr lvl="2">
              <a:spcBef>
                <a:spcPts val="1000"/>
              </a:spcBef>
              <a:spcAft>
                <a:spcPts val="0"/>
              </a:spcAft>
              <a:buSzPts val="1800"/>
              <a:buNone/>
              <a:defRPr/>
            </a:lvl3pPr>
            <a:lvl4pPr lvl="3">
              <a:spcBef>
                <a:spcPts val="1000"/>
              </a:spcBef>
              <a:spcAft>
                <a:spcPts val="0"/>
              </a:spcAft>
              <a:buSzPts val="1800"/>
              <a:buNone/>
              <a:defRPr/>
            </a:lvl4pPr>
            <a:lvl5pPr lvl="4">
              <a:spcBef>
                <a:spcPts val="1000"/>
              </a:spcBef>
              <a:spcAft>
                <a:spcPts val="0"/>
              </a:spcAft>
              <a:buSzPts val="1800"/>
              <a:buNone/>
              <a:defRPr/>
            </a:lvl5pPr>
            <a:lvl6pPr lvl="5">
              <a:spcBef>
                <a:spcPts val="1000"/>
              </a:spcBef>
              <a:spcAft>
                <a:spcPts val="0"/>
              </a:spcAft>
              <a:buSzPts val="1800"/>
              <a:buNone/>
              <a:defRPr/>
            </a:lvl6pPr>
            <a:lvl7pPr lvl="6">
              <a:spcBef>
                <a:spcPts val="1000"/>
              </a:spcBef>
              <a:spcAft>
                <a:spcPts val="0"/>
              </a:spcAft>
              <a:buSzPts val="1800"/>
              <a:buNone/>
              <a:defRPr/>
            </a:lvl7pPr>
            <a:lvl8pPr lvl="7">
              <a:spcBef>
                <a:spcPts val="1000"/>
              </a:spcBef>
              <a:spcAft>
                <a:spcPts val="0"/>
              </a:spcAft>
              <a:buSzPts val="1800"/>
              <a:buNone/>
              <a:defRPr/>
            </a:lvl8pPr>
            <a:lvl9pPr lvl="8">
              <a:spcBef>
                <a:spcPts val="1000"/>
              </a:spcBef>
              <a:spcAft>
                <a:spcPts val="0"/>
              </a:spcAft>
              <a:buSzPts val="1800"/>
              <a:buNone/>
              <a:defRPr/>
            </a:lvl9pPr>
          </a:lstStyle>
          <a:p>
            <a:endParaRPr/>
          </a:p>
        </p:txBody>
      </p:sp>
      <p:sp>
        <p:nvSpPr>
          <p:cNvPr id="100" name="Google Shape;100;p15"/>
          <p:cNvSpPr txBox="1">
            <a:spLocks noGrp="1"/>
          </p:cNvSpPr>
          <p:nvPr>
            <p:ph type="subTitle" idx="2"/>
          </p:nvPr>
        </p:nvSpPr>
        <p:spPr>
          <a:xfrm>
            <a:off x="457200" y="3098325"/>
            <a:ext cx="8229600" cy="966900"/>
          </a:xfrm>
          <a:prstGeom prst="rect">
            <a:avLst/>
          </a:prstGeom>
        </p:spPr>
        <p:txBody>
          <a:bodyPr spcFirstLastPara="1" wrap="square" lIns="0" tIns="0" rIns="0" bIns="0" anchor="t" anchorCtr="0">
            <a:normAutofit/>
          </a:bodyPr>
          <a:lstStyle>
            <a:lvl1pPr lvl="0"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1pPr>
            <a:lvl2pPr lvl="1"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2pPr>
            <a:lvl3pPr lvl="2"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3pPr>
            <a:lvl4pPr lvl="3"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4pPr>
            <a:lvl5pPr lvl="4"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5pPr>
            <a:lvl6pPr lvl="5"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6pPr>
            <a:lvl7pPr lvl="6"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7pPr>
            <a:lvl8pPr lvl="7"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8pPr>
            <a:lvl9pPr lvl="8" algn="ctr">
              <a:spcBef>
                <a:spcPts val="1000"/>
              </a:spcBef>
              <a:spcAft>
                <a:spcPts val="0"/>
              </a:spcAft>
              <a:buSzPts val="2050"/>
              <a:buFont typeface="Source Sans 3 SemiBold"/>
              <a:buNone/>
              <a:defRPr sz="2050">
                <a:latin typeface="Source Sans 3 SemiBold"/>
                <a:ea typeface="Source Sans 3 SemiBold"/>
                <a:cs typeface="Source Sans 3 SemiBold"/>
                <a:sym typeface="Source Sans 3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911259" y="3366771"/>
            <a:ext cx="7575020" cy="23886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182B49"/>
              </a:buClr>
              <a:buSzPts val="1150"/>
              <a:buNone/>
              <a:defRPr sz="1150" b="1"/>
            </a:lvl1pPr>
            <a:lvl2pPr marL="914400" lvl="1" indent="-301625" algn="l">
              <a:lnSpc>
                <a:spcPct val="100000"/>
              </a:lnSpc>
              <a:spcBef>
                <a:spcPts val="0"/>
              </a:spcBef>
              <a:spcAft>
                <a:spcPts val="0"/>
              </a:spcAft>
              <a:buClr>
                <a:srgbClr val="182B49"/>
              </a:buClr>
              <a:buSzPts val="1150"/>
              <a:buChar char="•"/>
              <a:defRPr sz="1150" b="1"/>
            </a:lvl2pPr>
            <a:lvl3pPr marL="1371600" lvl="2" indent="-301625" algn="l">
              <a:lnSpc>
                <a:spcPct val="100000"/>
              </a:lnSpc>
              <a:spcBef>
                <a:spcPts val="0"/>
              </a:spcBef>
              <a:spcAft>
                <a:spcPts val="0"/>
              </a:spcAft>
              <a:buClr>
                <a:srgbClr val="182B49"/>
              </a:buClr>
              <a:buSzPts val="1150"/>
              <a:buChar char="•"/>
              <a:defRPr sz="1150" b="1"/>
            </a:lvl3pPr>
            <a:lvl4pPr marL="1828800" lvl="3" indent="-301625" algn="l">
              <a:lnSpc>
                <a:spcPct val="100000"/>
              </a:lnSpc>
              <a:spcBef>
                <a:spcPts val="0"/>
              </a:spcBef>
              <a:spcAft>
                <a:spcPts val="0"/>
              </a:spcAft>
              <a:buClr>
                <a:srgbClr val="182B49"/>
              </a:buClr>
              <a:buSzPts val="1150"/>
              <a:buChar char="•"/>
              <a:defRPr sz="1150" b="1"/>
            </a:lvl4pPr>
            <a:lvl5pPr marL="2286000" lvl="4" indent="-301625" algn="l">
              <a:lnSpc>
                <a:spcPct val="100000"/>
              </a:lnSpc>
              <a:spcBef>
                <a:spcPts val="0"/>
              </a:spcBef>
              <a:spcAft>
                <a:spcPts val="0"/>
              </a:spcAft>
              <a:buClr>
                <a:srgbClr val="182B49"/>
              </a:buClr>
              <a:buSzPts val="1150"/>
              <a:buChar char="•"/>
              <a:defRPr sz="1150" b="1"/>
            </a:lvl5pPr>
            <a:lvl6pPr marL="2743200" lvl="5" indent="-301625" algn="l">
              <a:lnSpc>
                <a:spcPct val="100000"/>
              </a:lnSpc>
              <a:spcBef>
                <a:spcPts val="0"/>
              </a:spcBef>
              <a:spcAft>
                <a:spcPts val="0"/>
              </a:spcAft>
              <a:buClr>
                <a:srgbClr val="182B49"/>
              </a:buClr>
              <a:buSzPts val="1150"/>
              <a:buChar char="•"/>
              <a:defRPr sz="1150" b="1"/>
            </a:lvl6pPr>
            <a:lvl7pPr marL="3200400" lvl="6" indent="-301625" algn="l">
              <a:lnSpc>
                <a:spcPct val="100000"/>
              </a:lnSpc>
              <a:spcBef>
                <a:spcPts val="0"/>
              </a:spcBef>
              <a:spcAft>
                <a:spcPts val="0"/>
              </a:spcAft>
              <a:buClr>
                <a:srgbClr val="182B49"/>
              </a:buClr>
              <a:buSzPts val="1150"/>
              <a:buChar char="•"/>
              <a:defRPr sz="1150" b="1"/>
            </a:lvl7pPr>
            <a:lvl8pPr marL="3657600" lvl="7" indent="-301625" algn="l">
              <a:lnSpc>
                <a:spcPct val="100000"/>
              </a:lnSpc>
              <a:spcBef>
                <a:spcPts val="0"/>
              </a:spcBef>
              <a:spcAft>
                <a:spcPts val="0"/>
              </a:spcAft>
              <a:buClr>
                <a:srgbClr val="182B49"/>
              </a:buClr>
              <a:buSzPts val="1150"/>
              <a:buChar char="•"/>
              <a:defRPr sz="1150" b="1"/>
            </a:lvl8pPr>
            <a:lvl9pPr marL="4114800" lvl="8" indent="-301625" algn="l">
              <a:lnSpc>
                <a:spcPct val="100000"/>
              </a:lnSpc>
              <a:spcBef>
                <a:spcPts val="0"/>
              </a:spcBef>
              <a:spcAft>
                <a:spcPts val="0"/>
              </a:spcAft>
              <a:buClr>
                <a:srgbClr val="182B49"/>
              </a:buClr>
              <a:buSzPts val="1150"/>
              <a:buChar char="•"/>
              <a:defRPr sz="1150" b="1"/>
            </a:lvl9pPr>
          </a:lstStyle>
          <a:p>
            <a:endParaRPr/>
          </a:p>
        </p:txBody>
      </p:sp>
      <p:sp>
        <p:nvSpPr>
          <p:cNvPr id="103" name="Google Shape;103;p16"/>
          <p:cNvSpPr txBox="1">
            <a:spLocks noGrp="1"/>
          </p:cNvSpPr>
          <p:nvPr>
            <p:ph type="body" idx="2"/>
          </p:nvPr>
        </p:nvSpPr>
        <p:spPr>
          <a:xfrm>
            <a:off x="657721" y="438150"/>
            <a:ext cx="7828500" cy="26610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3150"/>
              <a:buFont typeface="Source Sans 3 Light"/>
              <a:buNone/>
              <a:defRPr sz="3150" i="0">
                <a:solidFill>
                  <a:schemeClr val="dk1"/>
                </a:solidFill>
                <a:latin typeface="Source Sans 3 Light"/>
                <a:ea typeface="Source Sans 3 Light"/>
                <a:cs typeface="Source Sans 3 Light"/>
                <a:sym typeface="Source Sans 3 Light"/>
              </a:defRPr>
            </a:lvl1pPr>
            <a:lvl2pPr marL="914400" lvl="1" indent="-228600" algn="l">
              <a:lnSpc>
                <a:spcPct val="100000"/>
              </a:lnSpc>
              <a:spcBef>
                <a:spcPts val="0"/>
              </a:spcBef>
              <a:spcAft>
                <a:spcPts val="0"/>
              </a:spcAft>
              <a:buClr>
                <a:schemeClr val="dk1"/>
              </a:buClr>
              <a:buSzPts val="3150"/>
              <a:buFont typeface="Source Sans 3 Light"/>
              <a:buNone/>
              <a:defRPr sz="3150">
                <a:solidFill>
                  <a:schemeClr val="dk1"/>
                </a:solidFill>
                <a:latin typeface="Source Sans 3 Light"/>
                <a:ea typeface="Source Sans 3 Light"/>
                <a:cs typeface="Source Sans 3 Light"/>
                <a:sym typeface="Source Sans 3 Light"/>
              </a:defRPr>
            </a:lvl2pPr>
            <a:lvl3pPr marL="1371600" lvl="2" indent="-228600" algn="l">
              <a:lnSpc>
                <a:spcPct val="100000"/>
              </a:lnSpc>
              <a:spcBef>
                <a:spcPts val="0"/>
              </a:spcBef>
              <a:spcAft>
                <a:spcPts val="0"/>
              </a:spcAft>
              <a:buClr>
                <a:schemeClr val="dk1"/>
              </a:buClr>
              <a:buSzPts val="3150"/>
              <a:buFont typeface="Source Sans 3 Light"/>
              <a:buNone/>
              <a:defRPr sz="3150">
                <a:solidFill>
                  <a:schemeClr val="dk1"/>
                </a:solidFill>
                <a:latin typeface="Source Sans 3 Light"/>
                <a:ea typeface="Source Sans 3 Light"/>
                <a:cs typeface="Source Sans 3 Light"/>
                <a:sym typeface="Source Sans 3 Light"/>
              </a:defRPr>
            </a:lvl3pPr>
            <a:lvl4pPr marL="1828800" lvl="3" indent="-228600" algn="l">
              <a:lnSpc>
                <a:spcPct val="100000"/>
              </a:lnSpc>
              <a:spcBef>
                <a:spcPts val="0"/>
              </a:spcBef>
              <a:spcAft>
                <a:spcPts val="0"/>
              </a:spcAft>
              <a:buClr>
                <a:schemeClr val="dk1"/>
              </a:buClr>
              <a:buSzPts val="3150"/>
              <a:buFont typeface="Source Sans 3 Light"/>
              <a:buNone/>
              <a:defRPr sz="3150">
                <a:solidFill>
                  <a:schemeClr val="dk1"/>
                </a:solidFill>
                <a:latin typeface="Source Sans 3 Light"/>
                <a:ea typeface="Source Sans 3 Light"/>
                <a:cs typeface="Source Sans 3 Light"/>
                <a:sym typeface="Source Sans 3 Light"/>
              </a:defRPr>
            </a:lvl4pPr>
            <a:lvl5pPr marL="2286000" lvl="4" indent="-228600" algn="l">
              <a:lnSpc>
                <a:spcPct val="100000"/>
              </a:lnSpc>
              <a:spcBef>
                <a:spcPts val="0"/>
              </a:spcBef>
              <a:spcAft>
                <a:spcPts val="0"/>
              </a:spcAft>
              <a:buClr>
                <a:schemeClr val="dk1"/>
              </a:buClr>
              <a:buSzPts val="3150"/>
              <a:buFont typeface="Source Sans 3 Light"/>
              <a:buNone/>
              <a:defRPr sz="3150">
                <a:solidFill>
                  <a:schemeClr val="dk1"/>
                </a:solidFill>
                <a:latin typeface="Source Sans 3 Light"/>
                <a:ea typeface="Source Sans 3 Light"/>
                <a:cs typeface="Source Sans 3 Light"/>
                <a:sym typeface="Source Sans 3 Light"/>
              </a:defRPr>
            </a:lvl5pPr>
            <a:lvl6pPr marL="2743200" lvl="5" indent="-428625" algn="l">
              <a:lnSpc>
                <a:spcPct val="90000"/>
              </a:lnSpc>
              <a:spcBef>
                <a:spcPts val="1313"/>
              </a:spcBef>
              <a:spcAft>
                <a:spcPts val="0"/>
              </a:spcAft>
              <a:buClr>
                <a:schemeClr val="dk1"/>
              </a:buClr>
              <a:buSzPts val="3150"/>
              <a:buFont typeface="Source Sans 3 Light"/>
              <a:buChar char="•"/>
              <a:defRPr sz="3150">
                <a:solidFill>
                  <a:schemeClr val="dk1"/>
                </a:solidFill>
                <a:latin typeface="Source Sans 3 Light"/>
                <a:ea typeface="Source Sans 3 Light"/>
                <a:cs typeface="Source Sans 3 Light"/>
                <a:sym typeface="Source Sans 3 Light"/>
              </a:defRPr>
            </a:lvl6pPr>
            <a:lvl7pPr marL="3200400" lvl="6" indent="-428625" algn="l">
              <a:lnSpc>
                <a:spcPct val="90000"/>
              </a:lnSpc>
              <a:spcBef>
                <a:spcPts val="1313"/>
              </a:spcBef>
              <a:spcAft>
                <a:spcPts val="0"/>
              </a:spcAft>
              <a:buClr>
                <a:schemeClr val="dk1"/>
              </a:buClr>
              <a:buSzPts val="3150"/>
              <a:buFont typeface="Source Sans 3 Light"/>
              <a:buChar char="•"/>
              <a:defRPr sz="3150">
                <a:solidFill>
                  <a:schemeClr val="dk1"/>
                </a:solidFill>
                <a:latin typeface="Source Sans 3 Light"/>
                <a:ea typeface="Source Sans 3 Light"/>
                <a:cs typeface="Source Sans 3 Light"/>
                <a:sym typeface="Source Sans 3 Light"/>
              </a:defRPr>
            </a:lvl7pPr>
            <a:lvl8pPr marL="3657600" lvl="7" indent="-428625" algn="l">
              <a:lnSpc>
                <a:spcPct val="90000"/>
              </a:lnSpc>
              <a:spcBef>
                <a:spcPts val="1313"/>
              </a:spcBef>
              <a:spcAft>
                <a:spcPts val="0"/>
              </a:spcAft>
              <a:buClr>
                <a:schemeClr val="dk1"/>
              </a:buClr>
              <a:buSzPts val="3150"/>
              <a:buFont typeface="Source Sans 3 Light"/>
              <a:buChar char="•"/>
              <a:defRPr sz="3150">
                <a:solidFill>
                  <a:schemeClr val="dk1"/>
                </a:solidFill>
                <a:latin typeface="Source Sans 3 Light"/>
                <a:ea typeface="Source Sans 3 Light"/>
                <a:cs typeface="Source Sans 3 Light"/>
                <a:sym typeface="Source Sans 3 Light"/>
              </a:defRPr>
            </a:lvl8pPr>
            <a:lvl9pPr marL="4114800" lvl="8" indent="-428625" algn="l">
              <a:lnSpc>
                <a:spcPct val="90000"/>
              </a:lnSpc>
              <a:spcBef>
                <a:spcPts val="1313"/>
              </a:spcBef>
              <a:spcAft>
                <a:spcPts val="0"/>
              </a:spcAft>
              <a:buClr>
                <a:schemeClr val="dk1"/>
              </a:buClr>
              <a:buSzPts val="3150"/>
              <a:buFont typeface="Source Sans 3 Light"/>
              <a:buChar char="•"/>
              <a:defRPr sz="3150">
                <a:solidFill>
                  <a:schemeClr val="dk1"/>
                </a:solidFill>
                <a:latin typeface="Source Sans 3 Light"/>
                <a:ea typeface="Source Sans 3 Light"/>
                <a:cs typeface="Source Sans 3 Light"/>
                <a:sym typeface="Source Sans 3 Light"/>
              </a:defRPr>
            </a:lvl9pPr>
          </a:lstStyle>
          <a:p>
            <a:endParaRPr/>
          </a:p>
        </p:txBody>
      </p:sp>
      <p:sp>
        <p:nvSpPr>
          <p:cNvPr id="104" name="Google Shape;104;p16"/>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105"/>
        <p:cNvGrpSpPr/>
        <p:nvPr/>
      </p:nvGrpSpPr>
      <p:grpSpPr>
        <a:xfrm>
          <a:off x="0" y="0"/>
          <a:ext cx="0" cy="0"/>
          <a:chOff x="0" y="0"/>
          <a:chExt cx="0" cy="0"/>
        </a:xfrm>
      </p:grpSpPr>
      <p:sp>
        <p:nvSpPr>
          <p:cNvPr id="106" name="Google Shape;106;p17"/>
          <p:cNvSpPr>
            <a:spLocks noGrp="1"/>
          </p:cNvSpPr>
          <p:nvPr>
            <p:ph type="pic" idx="2"/>
          </p:nvPr>
        </p:nvSpPr>
        <p:spPr>
          <a:xfrm>
            <a:off x="457200" y="438478"/>
            <a:ext cx="5291100" cy="4214700"/>
          </a:xfrm>
          <a:prstGeom prst="roundRect">
            <a:avLst>
              <a:gd name="adj" fmla="val 2254"/>
            </a:avLst>
          </a:prstGeom>
          <a:noFill/>
          <a:ln>
            <a:noFill/>
          </a:ln>
        </p:spPr>
      </p:sp>
      <p:sp>
        <p:nvSpPr>
          <p:cNvPr id="107" name="Google Shape;107;p17"/>
          <p:cNvSpPr>
            <a:spLocks noGrp="1"/>
          </p:cNvSpPr>
          <p:nvPr>
            <p:ph type="pic" idx="3"/>
          </p:nvPr>
        </p:nvSpPr>
        <p:spPr>
          <a:xfrm>
            <a:off x="5910262" y="438146"/>
            <a:ext cx="2776500" cy="2019900"/>
          </a:xfrm>
          <a:prstGeom prst="roundRect">
            <a:avLst>
              <a:gd name="adj" fmla="val 4810"/>
            </a:avLst>
          </a:prstGeom>
          <a:noFill/>
          <a:ln>
            <a:noFill/>
          </a:ln>
        </p:spPr>
      </p:sp>
      <p:sp>
        <p:nvSpPr>
          <p:cNvPr id="108" name="Google Shape;108;p17"/>
          <p:cNvSpPr>
            <a:spLocks noGrp="1"/>
          </p:cNvSpPr>
          <p:nvPr>
            <p:ph type="pic" idx="4"/>
          </p:nvPr>
        </p:nvSpPr>
        <p:spPr>
          <a:xfrm>
            <a:off x="5910262" y="2633350"/>
            <a:ext cx="2776500" cy="2019900"/>
          </a:xfrm>
          <a:prstGeom prst="roundRect">
            <a:avLst>
              <a:gd name="adj" fmla="val 4810"/>
            </a:avLst>
          </a:prstGeom>
          <a:noFill/>
          <a:ln>
            <a:noFill/>
          </a:ln>
        </p:spPr>
      </p:sp>
      <p:sp>
        <p:nvSpPr>
          <p:cNvPr id="109" name="Google Shape;109;p17"/>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110"/>
        <p:cNvGrpSpPr/>
        <p:nvPr/>
      </p:nvGrpSpPr>
      <p:grpSpPr>
        <a:xfrm>
          <a:off x="0" y="0"/>
          <a:ext cx="0" cy="0"/>
          <a:chOff x="0" y="0"/>
          <a:chExt cx="0" cy="0"/>
        </a:xfrm>
      </p:grpSpPr>
      <p:sp>
        <p:nvSpPr>
          <p:cNvPr id="111" name="Google Shape;111;p18"/>
          <p:cNvSpPr>
            <a:spLocks noGrp="1"/>
          </p:cNvSpPr>
          <p:nvPr>
            <p:ph type="pic" idx="2"/>
          </p:nvPr>
        </p:nvSpPr>
        <p:spPr>
          <a:xfrm>
            <a:off x="0" y="0"/>
            <a:ext cx="9144000" cy="5143500"/>
          </a:xfrm>
          <a:prstGeom prst="rect">
            <a:avLst/>
          </a:prstGeom>
          <a:noFill/>
          <a:ln>
            <a:noFill/>
          </a:ln>
        </p:spPr>
      </p:sp>
      <p:pic>
        <p:nvPicPr>
          <p:cNvPr id="112" name="Google Shape;112;p18" descr="UCSD-BrandRefresh-PPTBackgrounds-v4_SimpleGold-NotchBottom.png"/>
          <p:cNvPicPr preferRelativeResize="0"/>
          <p:nvPr/>
        </p:nvPicPr>
        <p:blipFill rotWithShape="1">
          <a:blip r:embed="rId2">
            <a:alphaModFix/>
          </a:blip>
          <a:srcRect t="84078"/>
          <a:stretch/>
        </p:blipFill>
        <p:spPr>
          <a:xfrm>
            <a:off x="1850" y="4324553"/>
            <a:ext cx="9140300" cy="818947"/>
          </a:xfrm>
          <a:prstGeom prst="rect">
            <a:avLst/>
          </a:prstGeom>
          <a:noFill/>
          <a:ln>
            <a:noFill/>
          </a:ln>
        </p:spPr>
      </p:pic>
      <p:sp>
        <p:nvSpPr>
          <p:cNvPr id="113" name="Google Shape;113;p18"/>
          <p:cNvSpPr txBox="1">
            <a:spLocks noGrp="1"/>
          </p:cNvSpPr>
          <p:nvPr>
            <p:ph type="sldNum" idx="12"/>
          </p:nvPr>
        </p:nvSpPr>
        <p:spPr>
          <a:xfrm>
            <a:off x="457200" y="4769256"/>
            <a:ext cx="331200" cy="3741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1pPr>
            <a:lvl2pPr marL="0" marR="0" lvl="1"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2pPr>
            <a:lvl3pPr marL="0" marR="0" lvl="2"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3pPr>
            <a:lvl4pPr marL="0" marR="0" lvl="3"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4pPr>
            <a:lvl5pPr marL="0" marR="0" lvl="4"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5pPr>
            <a:lvl6pPr marL="0" marR="0" lvl="5"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6pPr>
            <a:lvl7pPr marL="0" marR="0" lvl="6"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7pPr>
            <a:lvl8pPr marL="0" marR="0" lvl="7"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8pPr>
            <a:lvl9pPr marL="0" marR="0" lvl="8" indent="0" algn="l" rtl="0">
              <a:lnSpc>
                <a:spcPct val="100000"/>
              </a:lnSpc>
              <a:spcBef>
                <a:spcPts val="0"/>
              </a:spcBef>
              <a:spcAft>
                <a:spcPts val="0"/>
              </a:spcAft>
              <a:buClr>
                <a:schemeClr val="dk1"/>
              </a:buClr>
              <a:buSzPts val="900"/>
              <a:buFont typeface="Source Sans 3"/>
              <a:buNone/>
              <a:defRPr sz="900" b="0" i="0" u="none" strike="noStrike" cap="none">
                <a:solidFill>
                  <a:srgbClr val="FFFFFF"/>
                </a:solidFill>
                <a:latin typeface="Source Sans 3"/>
                <a:ea typeface="Source Sans 3"/>
                <a:cs typeface="Source Sans 3"/>
                <a:sym typeface="Source Sans 3"/>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oter Only">
  <p:cSld name="Footer Only">
    <p:spTree>
      <p:nvGrpSpPr>
        <p:cNvPr id="1" name="Shape 114"/>
        <p:cNvGrpSpPr/>
        <p:nvPr/>
      </p:nvGrpSpPr>
      <p:grpSpPr>
        <a:xfrm>
          <a:off x="0" y="0"/>
          <a:ext cx="0" cy="0"/>
          <a:chOff x="0" y="0"/>
          <a:chExt cx="0" cy="0"/>
        </a:xfrm>
      </p:grpSpPr>
      <p:sp>
        <p:nvSpPr>
          <p:cNvPr id="115" name="Google Shape;115;p19"/>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Photo">
  <p:cSld name="Title &amp; Photo">
    <p:bg>
      <p:bgPr>
        <a:solidFill>
          <a:schemeClr val="lt1"/>
        </a:solidFill>
        <a:effectLst/>
      </p:bgPr>
    </p:bg>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sp>
      <p:pic>
        <p:nvPicPr>
          <p:cNvPr id="19" name="Google Shape;19;p3" descr="UCSD-BrandRefresh-PPTBackgrounds-v4_SimpleGold-NotchBottom.png"/>
          <p:cNvPicPr preferRelativeResize="0"/>
          <p:nvPr/>
        </p:nvPicPr>
        <p:blipFill rotWithShape="1">
          <a:blip r:embed="rId2">
            <a:alphaModFix/>
          </a:blip>
          <a:srcRect t="84078"/>
          <a:stretch/>
        </p:blipFill>
        <p:spPr>
          <a:xfrm>
            <a:off x="1850" y="4324553"/>
            <a:ext cx="9140300" cy="818947"/>
          </a:xfrm>
          <a:prstGeom prst="rect">
            <a:avLst/>
          </a:prstGeom>
          <a:noFill/>
          <a:ln>
            <a:noFill/>
          </a:ln>
        </p:spPr>
      </p:pic>
      <p:pic>
        <p:nvPicPr>
          <p:cNvPr id="20" name="Google Shape;20;p3" descr="UCSD-BrandRefresh-PPTBackgrounds-v4_SimpleGold-NotchTop.png"/>
          <p:cNvPicPr preferRelativeResize="0"/>
          <p:nvPr/>
        </p:nvPicPr>
        <p:blipFill rotWithShape="1">
          <a:blip r:embed="rId3">
            <a:alphaModFix/>
          </a:blip>
          <a:srcRect t="26" b="78580"/>
          <a:stretch/>
        </p:blipFill>
        <p:spPr>
          <a:xfrm>
            <a:off x="1851" y="0"/>
            <a:ext cx="9138329" cy="1100709"/>
          </a:xfrm>
          <a:prstGeom prst="rect">
            <a:avLst/>
          </a:prstGeom>
          <a:noFill/>
          <a:ln>
            <a:noFill/>
          </a:ln>
        </p:spPr>
      </p:pic>
      <p:sp>
        <p:nvSpPr>
          <p:cNvPr id="21" name="Google Shape;21;p3"/>
          <p:cNvSpPr txBox="1">
            <a:spLocks noGrp="1"/>
          </p:cNvSpPr>
          <p:nvPr>
            <p:ph type="title"/>
          </p:nvPr>
        </p:nvSpPr>
        <p:spPr>
          <a:xfrm>
            <a:off x="457200" y="2474296"/>
            <a:ext cx="8229600" cy="1801368"/>
          </a:xfrm>
          <a:prstGeom prst="rect">
            <a:avLst/>
          </a:prstGeom>
          <a:noFill/>
          <a:ln>
            <a:noFill/>
          </a:ln>
        </p:spPr>
        <p:txBody>
          <a:bodyPr spcFirstLastPara="1" wrap="square" lIns="0" tIns="0" rIns="0" bIns="0" anchor="b" anchorCtr="0">
            <a:normAutofit/>
          </a:bodyPr>
          <a:lstStyle>
            <a:lvl1pPr lvl="0" algn="l">
              <a:lnSpc>
                <a:spcPct val="80000"/>
              </a:lnSpc>
              <a:spcBef>
                <a:spcPts val="0"/>
              </a:spcBef>
              <a:spcAft>
                <a:spcPts val="0"/>
              </a:spcAft>
              <a:buClr>
                <a:srgbClr val="FFFFFF"/>
              </a:buClr>
              <a:buSzPts val="4688"/>
              <a:buFont typeface="Source Sans 3 Light"/>
              <a:buNone/>
              <a:defRPr sz="4688">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22" name="Google Shape;22;p3"/>
          <p:cNvSpPr txBox="1">
            <a:spLocks noGrp="1"/>
          </p:cNvSpPr>
          <p:nvPr>
            <p:ph type="body" idx="1"/>
          </p:nvPr>
        </p:nvSpPr>
        <p:spPr>
          <a:xfrm>
            <a:off x="457201" y="420624"/>
            <a:ext cx="5366425" cy="256032"/>
          </a:xfrm>
          <a:prstGeom prst="rect">
            <a:avLst/>
          </a:prstGeom>
          <a:noFill/>
          <a:ln>
            <a:noFill/>
          </a:ln>
        </p:spPr>
        <p:txBody>
          <a:bodyPr spcFirstLastPara="1" wrap="square" lIns="45700" tIns="45700" rIns="0" bIns="0" anchor="t" anchorCtr="0">
            <a:normAutofit/>
          </a:bodyPr>
          <a:lstStyle>
            <a:lvl1pPr marL="457200" lvl="0" indent="-228600" algn="l">
              <a:lnSpc>
                <a:spcPct val="90000"/>
              </a:lnSpc>
              <a:spcBef>
                <a:spcPts val="700"/>
              </a:spcBef>
              <a:spcAft>
                <a:spcPts val="0"/>
              </a:spcAft>
              <a:buClr>
                <a:srgbClr val="FFFFFF"/>
              </a:buClr>
              <a:buSzPts val="1100"/>
              <a:buFont typeface="Source Sans 3"/>
              <a:buNone/>
              <a:defRPr sz="1100">
                <a:solidFill>
                  <a:srgbClr val="FFFFFF"/>
                </a:solidFill>
              </a:defRPr>
            </a:lvl1pPr>
            <a:lvl2pPr marL="914400" lvl="1" indent="-298450" algn="l">
              <a:lnSpc>
                <a:spcPct val="90000"/>
              </a:lnSpc>
              <a:spcBef>
                <a:spcPts val="700"/>
              </a:spcBef>
              <a:spcAft>
                <a:spcPts val="0"/>
              </a:spcAft>
              <a:buClr>
                <a:srgbClr val="FFFFFF"/>
              </a:buClr>
              <a:buSzPts val="1100"/>
              <a:buChar char="•"/>
              <a:defRPr sz="1100">
                <a:solidFill>
                  <a:srgbClr val="FFFFFF"/>
                </a:solidFill>
              </a:defRPr>
            </a:lvl2pPr>
            <a:lvl3pPr marL="1371600" lvl="2" indent="-298450" algn="l">
              <a:lnSpc>
                <a:spcPct val="90000"/>
              </a:lnSpc>
              <a:spcBef>
                <a:spcPts val="700"/>
              </a:spcBef>
              <a:spcAft>
                <a:spcPts val="0"/>
              </a:spcAft>
              <a:buClr>
                <a:srgbClr val="FFFFFF"/>
              </a:buClr>
              <a:buSzPts val="1100"/>
              <a:buChar char="•"/>
              <a:defRPr sz="1100">
                <a:solidFill>
                  <a:srgbClr val="FFFFFF"/>
                </a:solidFill>
              </a:defRPr>
            </a:lvl3pPr>
            <a:lvl4pPr marL="1828800" lvl="3" indent="-298450" algn="l">
              <a:lnSpc>
                <a:spcPct val="90000"/>
              </a:lnSpc>
              <a:spcBef>
                <a:spcPts val="700"/>
              </a:spcBef>
              <a:spcAft>
                <a:spcPts val="0"/>
              </a:spcAft>
              <a:buClr>
                <a:srgbClr val="FFFFFF"/>
              </a:buClr>
              <a:buSzPts val="1100"/>
              <a:buChar char="•"/>
              <a:defRPr sz="1100">
                <a:solidFill>
                  <a:srgbClr val="FFFFFF"/>
                </a:solidFill>
              </a:defRPr>
            </a:lvl4pPr>
            <a:lvl5pPr marL="2286000" lvl="4" indent="-298450" algn="l">
              <a:lnSpc>
                <a:spcPct val="90000"/>
              </a:lnSpc>
              <a:spcBef>
                <a:spcPts val="700"/>
              </a:spcBef>
              <a:spcAft>
                <a:spcPts val="0"/>
              </a:spcAft>
              <a:buClr>
                <a:srgbClr val="FFFFFF"/>
              </a:buClr>
              <a:buSzPts val="1100"/>
              <a:buChar char="•"/>
              <a:defRPr sz="1100">
                <a:solidFill>
                  <a:srgbClr val="FFFFFF"/>
                </a:solidFill>
              </a:defRPr>
            </a:lvl5pPr>
            <a:lvl6pPr marL="2743200" lvl="5" indent="-298450" algn="l">
              <a:lnSpc>
                <a:spcPct val="90000"/>
              </a:lnSpc>
              <a:spcBef>
                <a:spcPts val="700"/>
              </a:spcBef>
              <a:spcAft>
                <a:spcPts val="0"/>
              </a:spcAft>
              <a:buClr>
                <a:srgbClr val="FFFFFF"/>
              </a:buClr>
              <a:buSzPts val="1100"/>
              <a:buChar char="•"/>
              <a:defRPr sz="1100">
                <a:solidFill>
                  <a:srgbClr val="FFFFFF"/>
                </a:solidFill>
              </a:defRPr>
            </a:lvl6pPr>
            <a:lvl7pPr marL="3200400" lvl="6" indent="-298450" algn="l">
              <a:lnSpc>
                <a:spcPct val="90000"/>
              </a:lnSpc>
              <a:spcBef>
                <a:spcPts val="700"/>
              </a:spcBef>
              <a:spcAft>
                <a:spcPts val="0"/>
              </a:spcAft>
              <a:buClr>
                <a:srgbClr val="FFFFFF"/>
              </a:buClr>
              <a:buSzPts val="1100"/>
              <a:buChar char="•"/>
              <a:defRPr sz="1100">
                <a:solidFill>
                  <a:srgbClr val="FFFFFF"/>
                </a:solidFill>
              </a:defRPr>
            </a:lvl7pPr>
            <a:lvl8pPr marL="3657600" lvl="7" indent="-298450" algn="l">
              <a:lnSpc>
                <a:spcPct val="90000"/>
              </a:lnSpc>
              <a:spcBef>
                <a:spcPts val="700"/>
              </a:spcBef>
              <a:spcAft>
                <a:spcPts val="0"/>
              </a:spcAft>
              <a:buClr>
                <a:srgbClr val="FFFFFF"/>
              </a:buClr>
              <a:buSzPts val="1100"/>
              <a:buChar char="•"/>
              <a:defRPr sz="1100">
                <a:solidFill>
                  <a:srgbClr val="FFFFFF"/>
                </a:solidFill>
              </a:defRPr>
            </a:lvl8pPr>
            <a:lvl9pPr marL="4114800" lvl="8" indent="-298450" algn="l">
              <a:lnSpc>
                <a:spcPct val="90000"/>
              </a:lnSpc>
              <a:spcBef>
                <a:spcPts val="700"/>
              </a:spcBef>
              <a:spcAft>
                <a:spcPts val="0"/>
              </a:spcAft>
              <a:buClr>
                <a:srgbClr val="FFFFFF"/>
              </a:buClr>
              <a:buSzPts val="1100"/>
              <a:buChar char="•"/>
              <a:defRPr sz="1100">
                <a:solidFill>
                  <a:srgbClr val="FFFFFF"/>
                </a:solidFill>
              </a:defRPr>
            </a:lvl9pPr>
          </a:lstStyle>
          <a:p>
            <a:endParaRPr/>
          </a:p>
        </p:txBody>
      </p:sp>
      <p:sp>
        <p:nvSpPr>
          <p:cNvPr id="23" name="Google Shape;23;p3"/>
          <p:cNvSpPr txBox="1">
            <a:spLocks noGrp="1"/>
          </p:cNvSpPr>
          <p:nvPr>
            <p:ph type="body" idx="3"/>
          </p:nvPr>
        </p:nvSpPr>
        <p:spPr>
          <a:xfrm>
            <a:off x="457200" y="4275665"/>
            <a:ext cx="6501319" cy="429638"/>
          </a:xfrm>
          <a:prstGeom prst="rect">
            <a:avLst/>
          </a:prstGeom>
          <a:noFill/>
          <a:ln>
            <a:noFill/>
          </a:ln>
        </p:spPr>
        <p:txBody>
          <a:bodyPr spcFirstLastPara="1" wrap="square" lIns="45700" tIns="45700" rIns="0" bIns="0" anchor="t" anchorCtr="0">
            <a:normAutofit/>
          </a:bodyPr>
          <a:lstStyle>
            <a:lvl1pPr marL="457200" lvl="0" indent="-228600" algn="l">
              <a:lnSpc>
                <a:spcPct val="100000"/>
              </a:lnSpc>
              <a:spcBef>
                <a:spcPts val="0"/>
              </a:spcBef>
              <a:spcAft>
                <a:spcPts val="0"/>
              </a:spcAft>
              <a:buClr>
                <a:srgbClr val="FFFFFF"/>
              </a:buClr>
              <a:buSzPts val="1800"/>
              <a:buNone/>
              <a:defRPr b="1">
                <a:solidFill>
                  <a:srgbClr val="FFFFFF"/>
                </a:solidFill>
              </a:defRPr>
            </a:lvl1pPr>
            <a:lvl2pPr marL="914400" lvl="1" indent="-228600" algn="l">
              <a:lnSpc>
                <a:spcPct val="100000"/>
              </a:lnSpc>
              <a:spcBef>
                <a:spcPts val="0"/>
              </a:spcBef>
              <a:spcAft>
                <a:spcPts val="0"/>
              </a:spcAft>
              <a:buClr>
                <a:srgbClr val="FFFFFF"/>
              </a:buClr>
              <a:buSzPts val="1800"/>
              <a:buNone/>
              <a:defRPr sz="1800" b="1">
                <a:solidFill>
                  <a:srgbClr val="FFFFFF"/>
                </a:solidFill>
              </a:defRPr>
            </a:lvl2pPr>
            <a:lvl3pPr marL="1371600" lvl="2" indent="-228600" algn="l">
              <a:lnSpc>
                <a:spcPct val="100000"/>
              </a:lnSpc>
              <a:spcBef>
                <a:spcPts val="0"/>
              </a:spcBef>
              <a:spcAft>
                <a:spcPts val="0"/>
              </a:spcAft>
              <a:buClr>
                <a:srgbClr val="FFFFFF"/>
              </a:buClr>
              <a:buSzPts val="1800"/>
              <a:buNone/>
              <a:defRPr sz="1800" b="1">
                <a:solidFill>
                  <a:srgbClr val="FFFFFF"/>
                </a:solidFill>
              </a:defRPr>
            </a:lvl3pPr>
            <a:lvl4pPr marL="1828800" lvl="3" indent="-228600" algn="l">
              <a:lnSpc>
                <a:spcPct val="100000"/>
              </a:lnSpc>
              <a:spcBef>
                <a:spcPts val="0"/>
              </a:spcBef>
              <a:spcAft>
                <a:spcPts val="0"/>
              </a:spcAft>
              <a:buClr>
                <a:srgbClr val="FFFFFF"/>
              </a:buClr>
              <a:buSzPts val="1800"/>
              <a:buNone/>
              <a:defRPr sz="1800" b="1">
                <a:solidFill>
                  <a:srgbClr val="FFFFFF"/>
                </a:solidFill>
              </a:defRPr>
            </a:lvl4pPr>
            <a:lvl5pPr marL="2286000" lvl="4" indent="-228600" algn="l">
              <a:lnSpc>
                <a:spcPct val="100000"/>
              </a:lnSpc>
              <a:spcBef>
                <a:spcPts val="0"/>
              </a:spcBef>
              <a:spcAft>
                <a:spcPts val="0"/>
              </a:spcAft>
              <a:buClr>
                <a:srgbClr val="FFFFFF"/>
              </a:buClr>
              <a:buSzPts val="1800"/>
              <a:buNone/>
              <a:defRPr sz="1800" b="1">
                <a:solidFill>
                  <a:srgbClr val="FFFFFF"/>
                </a:solidFill>
              </a:defRPr>
            </a:lvl5pPr>
            <a:lvl6pPr marL="2743200" lvl="5" indent="-342900" algn="l">
              <a:lnSpc>
                <a:spcPct val="100000"/>
              </a:lnSpc>
              <a:spcBef>
                <a:spcPts val="0"/>
              </a:spcBef>
              <a:spcAft>
                <a:spcPts val="0"/>
              </a:spcAft>
              <a:buClr>
                <a:srgbClr val="FFFFFF"/>
              </a:buClr>
              <a:buSzPts val="1800"/>
              <a:buChar char="•"/>
              <a:defRPr sz="1800" b="1">
                <a:solidFill>
                  <a:srgbClr val="FFFFFF"/>
                </a:solidFill>
              </a:defRPr>
            </a:lvl6pPr>
            <a:lvl7pPr marL="3200400" lvl="6" indent="-342900" algn="l">
              <a:lnSpc>
                <a:spcPct val="100000"/>
              </a:lnSpc>
              <a:spcBef>
                <a:spcPts val="0"/>
              </a:spcBef>
              <a:spcAft>
                <a:spcPts val="0"/>
              </a:spcAft>
              <a:buClr>
                <a:srgbClr val="FFFFFF"/>
              </a:buClr>
              <a:buSzPts val="1800"/>
              <a:buChar char="•"/>
              <a:defRPr sz="1800" b="1">
                <a:solidFill>
                  <a:srgbClr val="FFFFFF"/>
                </a:solidFill>
              </a:defRPr>
            </a:lvl7pPr>
            <a:lvl8pPr marL="3657600" lvl="7" indent="-342900" algn="l">
              <a:lnSpc>
                <a:spcPct val="100000"/>
              </a:lnSpc>
              <a:spcBef>
                <a:spcPts val="0"/>
              </a:spcBef>
              <a:spcAft>
                <a:spcPts val="0"/>
              </a:spcAft>
              <a:buClr>
                <a:srgbClr val="FFFFFF"/>
              </a:buClr>
              <a:buSzPts val="1800"/>
              <a:buChar char="•"/>
              <a:defRPr sz="1800" b="1">
                <a:solidFill>
                  <a:srgbClr val="FFFFFF"/>
                </a:solidFill>
              </a:defRPr>
            </a:lvl8pPr>
            <a:lvl9pPr marL="4114800" lvl="8" indent="-342900" algn="l">
              <a:lnSpc>
                <a:spcPct val="100000"/>
              </a:lnSpc>
              <a:spcBef>
                <a:spcPts val="0"/>
              </a:spcBef>
              <a:spcAft>
                <a:spcPts val="0"/>
              </a:spcAft>
              <a:buClr>
                <a:srgbClr val="FFFFFF"/>
              </a:buClr>
              <a:buSzPts val="1800"/>
              <a:buChar char="•"/>
              <a:defRPr sz="1800" b="1">
                <a:solidFill>
                  <a:srgbClr val="FFFFFF"/>
                </a:solidFill>
              </a:defRPr>
            </a:lvl9pPr>
          </a:lstStyle>
          <a:p>
            <a:endParaRPr/>
          </a:p>
        </p:txBody>
      </p:sp>
      <p:sp>
        <p:nvSpPr>
          <p:cNvPr id="24" name="Google Shape;24;p3"/>
          <p:cNvSpPr>
            <a:spLocks noGrp="1"/>
          </p:cNvSpPr>
          <p:nvPr>
            <p:ph type="pic" idx="4"/>
          </p:nvPr>
        </p:nvSpPr>
        <p:spPr>
          <a:xfrm>
            <a:off x="6821424" y="292608"/>
            <a:ext cx="2002500" cy="375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1522413"/>
            <a:ext cx="8229600" cy="1743075"/>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rgbClr val="182B49"/>
              </a:buClr>
              <a:buSzPts val="4300"/>
              <a:buFont typeface="Source Sans 3 Light"/>
              <a:buNone/>
              <a:defRPr sz="4300"/>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27" name="Google Shape;27;p4"/>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5001966" y="438151"/>
            <a:ext cx="3684834" cy="2133238"/>
          </a:xfrm>
          <a:prstGeom prst="rect">
            <a:avLst/>
          </a:prstGeom>
          <a:noFill/>
          <a:ln>
            <a:noFill/>
          </a:ln>
        </p:spPr>
        <p:txBody>
          <a:bodyPr spcFirstLastPara="1" wrap="square" lIns="0" tIns="0" rIns="0" bIns="91425" anchor="b" anchorCtr="0">
            <a:normAutofit/>
          </a:bodyPr>
          <a:lstStyle>
            <a:lvl1pPr lvl="0" algn="l">
              <a:lnSpc>
                <a:spcPct val="80000"/>
              </a:lnSpc>
              <a:spcBef>
                <a:spcPts val="0"/>
              </a:spcBef>
              <a:spcAft>
                <a:spcPts val="0"/>
              </a:spcAft>
              <a:buClr>
                <a:srgbClr val="182B49"/>
              </a:buClr>
              <a:buSzPts val="3200"/>
              <a:buFont typeface="Source Sans 3 Light"/>
              <a:buNone/>
              <a:defRPr sz="3200"/>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30" name="Google Shape;30;p5"/>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5"/>
          <p:cNvSpPr txBox="1">
            <a:spLocks noGrp="1"/>
          </p:cNvSpPr>
          <p:nvPr>
            <p:ph type="subTitle" idx="1"/>
          </p:nvPr>
        </p:nvSpPr>
        <p:spPr>
          <a:xfrm>
            <a:off x="5001875" y="2571400"/>
            <a:ext cx="3684900" cy="1499700"/>
          </a:xfrm>
          <a:prstGeom prst="rect">
            <a:avLst/>
          </a:prstGeom>
        </p:spPr>
        <p:txBody>
          <a:bodyPr spcFirstLastPara="1" wrap="square" lIns="0" tIns="0" rIns="0" bIns="0" anchor="t" anchorCtr="0">
            <a:normAutofit/>
          </a:bodyPr>
          <a:lstStyle>
            <a:lvl1pPr lvl="0">
              <a:spcBef>
                <a:spcPts val="1000"/>
              </a:spcBef>
              <a:spcAft>
                <a:spcPts val="0"/>
              </a:spcAft>
              <a:buSzPts val="1850"/>
              <a:buNone/>
              <a:defRPr sz="1850" b="1"/>
            </a:lvl1pPr>
            <a:lvl2pPr lvl="1">
              <a:spcBef>
                <a:spcPts val="1000"/>
              </a:spcBef>
              <a:spcAft>
                <a:spcPts val="0"/>
              </a:spcAft>
              <a:buSzPts val="1800"/>
              <a:buNone/>
              <a:defRPr/>
            </a:lvl2pPr>
            <a:lvl3pPr lvl="2">
              <a:spcBef>
                <a:spcPts val="1000"/>
              </a:spcBef>
              <a:spcAft>
                <a:spcPts val="0"/>
              </a:spcAft>
              <a:buSzPts val="1800"/>
              <a:buNone/>
              <a:defRPr/>
            </a:lvl3pPr>
            <a:lvl4pPr lvl="3">
              <a:spcBef>
                <a:spcPts val="1000"/>
              </a:spcBef>
              <a:spcAft>
                <a:spcPts val="0"/>
              </a:spcAft>
              <a:buSzPts val="1800"/>
              <a:buNone/>
              <a:defRPr/>
            </a:lvl4pPr>
            <a:lvl5pPr lvl="4">
              <a:spcBef>
                <a:spcPts val="1000"/>
              </a:spcBef>
              <a:spcAft>
                <a:spcPts val="0"/>
              </a:spcAft>
              <a:buSzPts val="1800"/>
              <a:buNone/>
              <a:defRPr/>
            </a:lvl5pPr>
            <a:lvl6pPr lvl="5">
              <a:spcBef>
                <a:spcPts val="1000"/>
              </a:spcBef>
              <a:spcAft>
                <a:spcPts val="0"/>
              </a:spcAft>
              <a:buSzPts val="1800"/>
              <a:buNone/>
              <a:defRPr/>
            </a:lvl6pPr>
            <a:lvl7pPr lvl="6">
              <a:spcBef>
                <a:spcPts val="1000"/>
              </a:spcBef>
              <a:spcAft>
                <a:spcPts val="0"/>
              </a:spcAft>
              <a:buSzPts val="1800"/>
              <a:buNone/>
              <a:defRPr/>
            </a:lvl7pPr>
            <a:lvl8pPr lvl="7">
              <a:spcBef>
                <a:spcPts val="1000"/>
              </a:spcBef>
              <a:spcAft>
                <a:spcPts val="0"/>
              </a:spcAft>
              <a:buSzPts val="1800"/>
              <a:buNone/>
              <a:defRPr/>
            </a:lvl8pPr>
            <a:lvl9pPr lvl="8">
              <a:spcBef>
                <a:spcPts val="1000"/>
              </a:spcBef>
              <a:spcAft>
                <a:spcPts val="0"/>
              </a:spcAft>
              <a:buSzPts val="1800"/>
              <a:buNone/>
              <a:defRPr/>
            </a:lvl9pPr>
          </a:lstStyle>
          <a:p>
            <a:endParaRPr/>
          </a:p>
        </p:txBody>
      </p:sp>
      <p:sp>
        <p:nvSpPr>
          <p:cNvPr id="32" name="Google Shape;32;p5"/>
          <p:cNvSpPr>
            <a:spLocks noGrp="1"/>
          </p:cNvSpPr>
          <p:nvPr>
            <p:ph type="pic" idx="2"/>
          </p:nvPr>
        </p:nvSpPr>
        <p:spPr>
          <a:xfrm>
            <a:off x="457200" y="438900"/>
            <a:ext cx="4114800" cy="4114800"/>
          </a:xfrm>
          <a:prstGeom prst="roundRect">
            <a:avLst>
              <a:gd name="adj" fmla="val 2254"/>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33"/>
        <p:cNvGrpSpPr/>
        <p:nvPr/>
      </p:nvGrpSpPr>
      <p:grpSpPr>
        <a:xfrm>
          <a:off x="0" y="0"/>
          <a:ext cx="0" cy="0"/>
          <a:chOff x="0" y="0"/>
          <a:chExt cx="0" cy="0"/>
        </a:xfrm>
      </p:grpSpPr>
      <p:sp>
        <p:nvSpPr>
          <p:cNvPr id="34" name="Google Shape;34;p6"/>
          <p:cNvSpPr txBox="1">
            <a:spLocks noGrp="1"/>
          </p:cNvSpPr>
          <p:nvPr>
            <p:ph type="body" idx="1"/>
          </p:nvPr>
        </p:nvSpPr>
        <p:spPr>
          <a:xfrm>
            <a:off x="457200" y="1581150"/>
            <a:ext cx="8229600" cy="2847900"/>
          </a:xfrm>
          <a:prstGeom prst="rect">
            <a:avLst/>
          </a:prstGeom>
        </p:spPr>
        <p:txBody>
          <a:bodyPr spcFirstLastPara="1" wrap="square" lIns="0" tIns="0" rIns="0" bIns="0" anchor="t" anchorCtr="0">
            <a:normAutofit/>
          </a:bodyPr>
          <a:lstStyle>
            <a:lvl1pPr marL="457200" lvl="0" indent="-342900">
              <a:spcBef>
                <a:spcPts val="1000"/>
              </a:spcBef>
              <a:spcAft>
                <a:spcPts val="0"/>
              </a:spcAft>
              <a:buSzPts val="1800"/>
              <a:buChar char="•"/>
              <a:defRPr/>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0"/>
              </a:spcAft>
              <a:buSzPts val="1800"/>
              <a:buChar char="•"/>
              <a:defRPr sz="1800"/>
            </a:lvl9pPr>
          </a:lstStyle>
          <a:p>
            <a:endParaRPr/>
          </a:p>
        </p:txBody>
      </p:sp>
      <p:sp>
        <p:nvSpPr>
          <p:cNvPr id="35" name="Google Shape;35;p6"/>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36" name="Google Shape;36;p6"/>
          <p:cNvSpPr txBox="1">
            <a:spLocks noGrp="1"/>
          </p:cNvSpPr>
          <p:nvPr>
            <p:ph type="title"/>
          </p:nvPr>
        </p:nvSpPr>
        <p:spPr>
          <a:xfrm>
            <a:off x="457200" y="438912"/>
            <a:ext cx="8229599" cy="521207"/>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37" name="Google Shape;37;p6"/>
          <p:cNvSpPr txBox="1">
            <a:spLocks noGrp="1"/>
          </p:cNvSpPr>
          <p:nvPr>
            <p:ph type="subTitle" idx="2"/>
          </p:nvPr>
        </p:nvSpPr>
        <p:spPr>
          <a:xfrm>
            <a:off x="466275" y="960125"/>
            <a:ext cx="8229600" cy="430500"/>
          </a:xfrm>
          <a:prstGeom prst="rect">
            <a:avLst/>
          </a:prstGeom>
        </p:spPr>
        <p:txBody>
          <a:bodyPr spcFirstLastPara="1" wrap="square" lIns="0" tIns="0" rIns="0" bIns="0" anchor="t" anchorCtr="0">
            <a:normAutofit/>
          </a:bodyPr>
          <a:lstStyle>
            <a:lvl1pPr lvl="0">
              <a:spcBef>
                <a:spcPts val="1000"/>
              </a:spcBef>
              <a:spcAft>
                <a:spcPts val="0"/>
              </a:spcAft>
              <a:buSzPts val="1750"/>
              <a:buNone/>
              <a:defRPr sz="1750" b="1"/>
            </a:lvl1pPr>
            <a:lvl2pPr lvl="1">
              <a:spcBef>
                <a:spcPts val="1000"/>
              </a:spcBef>
              <a:spcAft>
                <a:spcPts val="0"/>
              </a:spcAft>
              <a:buSzPts val="1800"/>
              <a:buNone/>
              <a:defRPr/>
            </a:lvl2pPr>
            <a:lvl3pPr lvl="2">
              <a:spcBef>
                <a:spcPts val="1000"/>
              </a:spcBef>
              <a:spcAft>
                <a:spcPts val="0"/>
              </a:spcAft>
              <a:buSzPts val="1800"/>
              <a:buNone/>
              <a:defRPr/>
            </a:lvl3pPr>
            <a:lvl4pPr lvl="3">
              <a:spcBef>
                <a:spcPts val="1000"/>
              </a:spcBef>
              <a:spcAft>
                <a:spcPts val="0"/>
              </a:spcAft>
              <a:buSzPts val="1800"/>
              <a:buNone/>
              <a:defRPr/>
            </a:lvl4pPr>
            <a:lvl5pPr lvl="4">
              <a:spcBef>
                <a:spcPts val="1000"/>
              </a:spcBef>
              <a:spcAft>
                <a:spcPts val="0"/>
              </a:spcAft>
              <a:buSzPts val="1800"/>
              <a:buNone/>
              <a:defRPr/>
            </a:lvl5pPr>
            <a:lvl6pPr lvl="5">
              <a:spcBef>
                <a:spcPts val="1000"/>
              </a:spcBef>
              <a:spcAft>
                <a:spcPts val="0"/>
              </a:spcAft>
              <a:buSzPts val="1800"/>
              <a:buNone/>
              <a:defRPr/>
            </a:lvl6pPr>
            <a:lvl7pPr lvl="6">
              <a:spcBef>
                <a:spcPts val="1000"/>
              </a:spcBef>
              <a:spcAft>
                <a:spcPts val="0"/>
              </a:spcAft>
              <a:buSzPts val="1800"/>
              <a:buNone/>
              <a:defRPr/>
            </a:lvl7pPr>
            <a:lvl8pPr lvl="7">
              <a:spcBef>
                <a:spcPts val="1000"/>
              </a:spcBef>
              <a:spcAft>
                <a:spcPts val="0"/>
              </a:spcAft>
              <a:buSzPts val="1800"/>
              <a:buNone/>
              <a:defRPr/>
            </a:lvl8pPr>
            <a:lvl9pPr lvl="8">
              <a:spcBef>
                <a:spcPts val="1000"/>
              </a:spcBef>
              <a:spcAft>
                <a:spcPts val="0"/>
              </a:spcAft>
              <a:buSzPts val="1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8"/>
        <p:cNvGrpSpPr/>
        <p:nvPr/>
      </p:nvGrpSpPr>
      <p:grpSpPr>
        <a:xfrm>
          <a:off x="0" y="0"/>
          <a:ext cx="0" cy="0"/>
          <a:chOff x="0" y="0"/>
          <a:chExt cx="0" cy="0"/>
        </a:xfrm>
      </p:grpSpPr>
      <p:sp>
        <p:nvSpPr>
          <p:cNvPr id="39" name="Google Shape;39;p7"/>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40" name="Google Shape;40;p7"/>
          <p:cNvSpPr txBox="1">
            <a:spLocks noGrp="1"/>
          </p:cNvSpPr>
          <p:nvPr>
            <p:ph type="title"/>
          </p:nvPr>
        </p:nvSpPr>
        <p:spPr>
          <a:xfrm>
            <a:off x="457200" y="438912"/>
            <a:ext cx="8229599" cy="521207"/>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41" name="Google Shape;41;p7"/>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
        <p:nvSpPr>
          <p:cNvPr id="42" name="Google Shape;42;p7"/>
          <p:cNvSpPr txBox="1">
            <a:spLocks noGrp="1"/>
          </p:cNvSpPr>
          <p:nvPr>
            <p:ph type="body" idx="2"/>
          </p:nvPr>
        </p:nvSpPr>
        <p:spPr>
          <a:xfrm>
            <a:off x="457200" y="1581150"/>
            <a:ext cx="8229600" cy="28479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1pPr>
            <a:lvl2pPr marL="914400" marR="0" lvl="1"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2pPr>
            <a:lvl3pPr marL="1371600" marR="0" lvl="2"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3pPr>
            <a:lvl4pPr marL="1828800" marR="0" lvl="3"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4pPr>
            <a:lvl5pPr marL="2286000" marR="0" lvl="4"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5pPr>
            <a:lvl6pPr marL="2743200" marR="0" lvl="5"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6pPr>
            <a:lvl7pPr marL="3200400" marR="0" lvl="6"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7pPr>
            <a:lvl8pPr marL="3657600" marR="0" lvl="7"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8pPr>
            <a:lvl9pPr marL="4114800" marR="0" lvl="8"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2 Columns">
  <p:cSld name="Title &amp; 2 Columns">
    <p:spTree>
      <p:nvGrpSpPr>
        <p:cNvPr id="1" name="Shape 43"/>
        <p:cNvGrpSpPr/>
        <p:nvPr/>
      </p:nvGrpSpPr>
      <p:grpSpPr>
        <a:xfrm>
          <a:off x="0" y="0"/>
          <a:ext cx="0" cy="0"/>
          <a:chOff x="0" y="0"/>
          <a:chExt cx="0" cy="0"/>
        </a:xfrm>
      </p:grpSpPr>
      <p:sp>
        <p:nvSpPr>
          <p:cNvPr id="44" name="Google Shape;44;p8"/>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8"/>
          <p:cNvSpPr txBox="1">
            <a:spLocks noGrp="1"/>
          </p:cNvSpPr>
          <p:nvPr>
            <p:ph type="title"/>
          </p:nvPr>
        </p:nvSpPr>
        <p:spPr>
          <a:xfrm>
            <a:off x="457200" y="438912"/>
            <a:ext cx="8229599" cy="521207"/>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46" name="Google Shape;46;p8"/>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
        <p:nvSpPr>
          <p:cNvPr id="47" name="Google Shape;47;p8"/>
          <p:cNvSpPr txBox="1">
            <a:spLocks noGrp="1"/>
          </p:cNvSpPr>
          <p:nvPr>
            <p:ph type="body" idx="2"/>
          </p:nvPr>
        </p:nvSpPr>
        <p:spPr>
          <a:xfrm>
            <a:off x="457200" y="1581150"/>
            <a:ext cx="3984600" cy="2847900"/>
          </a:xfrm>
          <a:prstGeom prst="rect">
            <a:avLst/>
          </a:prstGeom>
        </p:spPr>
        <p:txBody>
          <a:bodyPr spcFirstLastPara="1" wrap="square" lIns="0" tIns="0" rIns="0" bIns="0" anchor="t" anchorCtr="0">
            <a:normAutofit/>
          </a:bodyPr>
          <a:lstStyle>
            <a:lvl1pPr marL="457200" lvl="0" indent="-342900">
              <a:spcBef>
                <a:spcPts val="1000"/>
              </a:spcBef>
              <a:spcAft>
                <a:spcPts val="0"/>
              </a:spcAft>
              <a:buSzPts val="1800"/>
              <a:buChar char="•"/>
              <a:defRPr/>
            </a:lvl1pPr>
            <a:lvl2pPr marL="914400" lvl="1" indent="-342900">
              <a:spcBef>
                <a:spcPts val="1000"/>
              </a:spcBef>
              <a:spcAft>
                <a:spcPts val="0"/>
              </a:spcAft>
              <a:buSzPts val="1800"/>
              <a:buChar char="•"/>
              <a:defRPr/>
            </a:lvl2pPr>
            <a:lvl3pPr marL="1371600" lvl="2" indent="-342900">
              <a:spcBef>
                <a:spcPts val="1000"/>
              </a:spcBef>
              <a:spcAft>
                <a:spcPts val="0"/>
              </a:spcAft>
              <a:buSzPts val="1800"/>
              <a:buChar char="•"/>
              <a:defRPr/>
            </a:lvl3pPr>
            <a:lvl4pPr marL="1828800" lvl="3" indent="-342900">
              <a:spcBef>
                <a:spcPts val="1000"/>
              </a:spcBef>
              <a:spcAft>
                <a:spcPts val="0"/>
              </a:spcAft>
              <a:buSzPts val="1800"/>
              <a:buChar char="•"/>
              <a:defRPr/>
            </a:lvl4pPr>
            <a:lvl5pPr marL="2286000" lvl="4" indent="-342900">
              <a:spcBef>
                <a:spcPts val="1000"/>
              </a:spcBef>
              <a:spcAft>
                <a:spcPts val="0"/>
              </a:spcAft>
              <a:buSzPts val="1800"/>
              <a:buChar char="•"/>
              <a:defRPr/>
            </a:lvl5pPr>
            <a:lvl6pPr marL="2743200" lvl="5" indent="-342900">
              <a:spcBef>
                <a:spcPts val="1000"/>
              </a:spcBef>
              <a:spcAft>
                <a:spcPts val="0"/>
              </a:spcAft>
              <a:buSzPts val="1800"/>
              <a:buChar char="•"/>
              <a:defRPr/>
            </a:lvl6pPr>
            <a:lvl7pPr marL="3200400" lvl="6" indent="-342900">
              <a:spcBef>
                <a:spcPts val="1000"/>
              </a:spcBef>
              <a:spcAft>
                <a:spcPts val="0"/>
              </a:spcAft>
              <a:buSzPts val="1800"/>
              <a:buChar char="•"/>
              <a:defRPr/>
            </a:lvl7pPr>
            <a:lvl8pPr marL="3657600" lvl="7" indent="-342900">
              <a:spcBef>
                <a:spcPts val="1000"/>
              </a:spcBef>
              <a:spcAft>
                <a:spcPts val="0"/>
              </a:spcAft>
              <a:buSzPts val="1800"/>
              <a:buChar char="•"/>
              <a:defRPr/>
            </a:lvl8pPr>
            <a:lvl9pPr marL="4114800" lvl="8" indent="-342900">
              <a:spcBef>
                <a:spcPts val="1000"/>
              </a:spcBef>
              <a:spcAft>
                <a:spcPts val="0"/>
              </a:spcAft>
              <a:buSzPts val="1800"/>
              <a:buChar char="•"/>
              <a:defRPr/>
            </a:lvl9pPr>
          </a:lstStyle>
          <a:p>
            <a:endParaRPr/>
          </a:p>
        </p:txBody>
      </p:sp>
      <p:sp>
        <p:nvSpPr>
          <p:cNvPr id="48" name="Google Shape;48;p8"/>
          <p:cNvSpPr txBox="1">
            <a:spLocks noGrp="1"/>
          </p:cNvSpPr>
          <p:nvPr>
            <p:ph type="body" idx="3"/>
          </p:nvPr>
        </p:nvSpPr>
        <p:spPr>
          <a:xfrm>
            <a:off x="4702200" y="1581150"/>
            <a:ext cx="3984600" cy="2847900"/>
          </a:xfrm>
          <a:prstGeom prst="rect">
            <a:avLst/>
          </a:prstGeom>
        </p:spPr>
        <p:txBody>
          <a:bodyPr spcFirstLastPara="1" wrap="square" lIns="0" tIns="0" rIns="0" bIns="0" anchor="t" anchorCtr="0">
            <a:normAutofit/>
          </a:bodyPr>
          <a:lstStyle>
            <a:lvl1pPr marL="457200" lvl="0" indent="-342900" rtl="0">
              <a:spcBef>
                <a:spcPts val="1000"/>
              </a:spcBef>
              <a:spcAft>
                <a:spcPts val="0"/>
              </a:spcAft>
              <a:buSzPts val="1800"/>
              <a:buChar char="•"/>
              <a:defRPr/>
            </a:lvl1pPr>
            <a:lvl2pPr marL="914400" lvl="1" indent="-342900" rtl="0">
              <a:spcBef>
                <a:spcPts val="1000"/>
              </a:spcBef>
              <a:spcAft>
                <a:spcPts val="0"/>
              </a:spcAft>
              <a:buSzPts val="1800"/>
              <a:buChar char="•"/>
              <a:defRPr/>
            </a:lvl2pPr>
            <a:lvl3pPr marL="1371600" lvl="2" indent="-342900" rtl="0">
              <a:spcBef>
                <a:spcPts val="1000"/>
              </a:spcBef>
              <a:spcAft>
                <a:spcPts val="0"/>
              </a:spcAft>
              <a:buSzPts val="1800"/>
              <a:buChar char="•"/>
              <a:defRPr/>
            </a:lvl3pPr>
            <a:lvl4pPr marL="1828800" lvl="3" indent="-342900" rtl="0">
              <a:spcBef>
                <a:spcPts val="1000"/>
              </a:spcBef>
              <a:spcAft>
                <a:spcPts val="0"/>
              </a:spcAft>
              <a:buSzPts val="1800"/>
              <a:buChar char="•"/>
              <a:defRPr/>
            </a:lvl4pPr>
            <a:lvl5pPr marL="2286000" lvl="4" indent="-342900" rtl="0">
              <a:spcBef>
                <a:spcPts val="1000"/>
              </a:spcBef>
              <a:spcAft>
                <a:spcPts val="0"/>
              </a:spcAft>
              <a:buSzPts val="1800"/>
              <a:buChar char="•"/>
              <a:defRPr/>
            </a:lvl5pPr>
            <a:lvl6pPr marL="2743200" lvl="5" indent="-342900" rtl="0">
              <a:spcBef>
                <a:spcPts val="1000"/>
              </a:spcBef>
              <a:spcAft>
                <a:spcPts val="0"/>
              </a:spcAft>
              <a:buSzPts val="1800"/>
              <a:buChar char="•"/>
              <a:defRPr/>
            </a:lvl6pPr>
            <a:lvl7pPr marL="3200400" lvl="6" indent="-342900" rtl="0">
              <a:spcBef>
                <a:spcPts val="1000"/>
              </a:spcBef>
              <a:spcAft>
                <a:spcPts val="0"/>
              </a:spcAft>
              <a:buSzPts val="1800"/>
              <a:buChar char="•"/>
              <a:defRPr/>
            </a:lvl7pPr>
            <a:lvl8pPr marL="3657600" lvl="7" indent="-342900" rtl="0">
              <a:spcBef>
                <a:spcPts val="1000"/>
              </a:spcBef>
              <a:spcAft>
                <a:spcPts val="0"/>
              </a:spcAft>
              <a:buSzPts val="1800"/>
              <a:buChar char="•"/>
              <a:defRPr/>
            </a:lvl8pPr>
            <a:lvl9pPr marL="4114800" lvl="8" indent="-342900" rtl="0">
              <a:spcBef>
                <a:spcPts val="10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RIght">
  <p:cSld name="Photo RIght">
    <p:spTree>
      <p:nvGrpSpPr>
        <p:cNvPr id="1" name="Shape 49"/>
        <p:cNvGrpSpPr/>
        <p:nvPr/>
      </p:nvGrpSpPr>
      <p:grpSpPr>
        <a:xfrm>
          <a:off x="0" y="0"/>
          <a:ext cx="0" cy="0"/>
          <a:chOff x="0" y="0"/>
          <a:chExt cx="0" cy="0"/>
        </a:xfrm>
      </p:grpSpPr>
      <p:sp>
        <p:nvSpPr>
          <p:cNvPr id="50" name="Google Shape;50;p9"/>
          <p:cNvSpPr txBox="1">
            <a:spLocks noGrp="1"/>
          </p:cNvSpPr>
          <p:nvPr>
            <p:ph type="body" idx="1"/>
          </p:nvPr>
        </p:nvSpPr>
        <p:spPr>
          <a:xfrm>
            <a:off x="457300" y="1581150"/>
            <a:ext cx="3662400" cy="2847900"/>
          </a:xfrm>
          <a:prstGeom prst="rect">
            <a:avLst/>
          </a:prstGeom>
        </p:spPr>
        <p:txBody>
          <a:bodyPr spcFirstLastPara="1" wrap="square" lIns="0" tIns="0" rIns="0" bIns="0" anchor="t" anchorCtr="0">
            <a:normAutofit/>
          </a:bodyPr>
          <a:lstStyle>
            <a:lvl1pPr marL="457200" lvl="0" indent="-342900">
              <a:spcBef>
                <a:spcPts val="1000"/>
              </a:spcBef>
              <a:spcAft>
                <a:spcPts val="0"/>
              </a:spcAft>
              <a:buSzPts val="1800"/>
              <a:buChar char="•"/>
              <a:defRPr/>
            </a:lvl1pPr>
            <a:lvl2pPr marL="914400" lvl="1" indent="-342900">
              <a:spcBef>
                <a:spcPts val="1000"/>
              </a:spcBef>
              <a:spcAft>
                <a:spcPts val="0"/>
              </a:spcAft>
              <a:buSzPts val="1800"/>
              <a:buChar char="•"/>
              <a:defRPr/>
            </a:lvl2pPr>
            <a:lvl3pPr marL="1371600" lvl="2" indent="-342900">
              <a:spcBef>
                <a:spcPts val="1000"/>
              </a:spcBef>
              <a:spcAft>
                <a:spcPts val="0"/>
              </a:spcAft>
              <a:buSzPts val="1800"/>
              <a:buChar char="•"/>
              <a:defRPr/>
            </a:lvl3pPr>
            <a:lvl4pPr marL="1828800" lvl="3" indent="-342900">
              <a:spcBef>
                <a:spcPts val="1000"/>
              </a:spcBef>
              <a:spcAft>
                <a:spcPts val="0"/>
              </a:spcAft>
              <a:buSzPts val="1800"/>
              <a:buChar char="•"/>
              <a:defRPr/>
            </a:lvl4pPr>
            <a:lvl5pPr marL="2286000" lvl="4" indent="-342900">
              <a:spcBef>
                <a:spcPts val="1000"/>
              </a:spcBef>
              <a:spcAft>
                <a:spcPts val="0"/>
              </a:spcAft>
              <a:buSzPts val="1800"/>
              <a:buChar char="•"/>
              <a:defRPr/>
            </a:lvl5pPr>
            <a:lvl6pPr marL="2743200" lvl="5" indent="-342900">
              <a:spcBef>
                <a:spcPts val="1000"/>
              </a:spcBef>
              <a:spcAft>
                <a:spcPts val="0"/>
              </a:spcAft>
              <a:buSzPts val="1800"/>
              <a:buChar char="•"/>
              <a:defRPr/>
            </a:lvl6pPr>
            <a:lvl7pPr marL="3200400" lvl="6" indent="-342900">
              <a:spcBef>
                <a:spcPts val="1000"/>
              </a:spcBef>
              <a:spcAft>
                <a:spcPts val="0"/>
              </a:spcAft>
              <a:buSzPts val="1800"/>
              <a:buChar char="•"/>
              <a:defRPr/>
            </a:lvl7pPr>
            <a:lvl8pPr marL="3657600" lvl="7" indent="-342900">
              <a:spcBef>
                <a:spcPts val="1000"/>
              </a:spcBef>
              <a:spcAft>
                <a:spcPts val="0"/>
              </a:spcAft>
              <a:buSzPts val="1800"/>
              <a:buChar char="•"/>
              <a:defRPr/>
            </a:lvl8pPr>
            <a:lvl9pPr marL="4114800" lvl="8" indent="-342900">
              <a:spcBef>
                <a:spcPts val="1000"/>
              </a:spcBef>
              <a:spcAft>
                <a:spcPts val="0"/>
              </a:spcAft>
              <a:buSzPts val="1800"/>
              <a:buChar char="•"/>
              <a:defRPr/>
            </a:lvl9pPr>
          </a:lstStyle>
          <a:p>
            <a:endParaRPr/>
          </a:p>
        </p:txBody>
      </p:sp>
      <p:sp>
        <p:nvSpPr>
          <p:cNvPr id="51" name="Google Shape;51;p9"/>
          <p:cNvSpPr>
            <a:spLocks noGrp="1"/>
          </p:cNvSpPr>
          <p:nvPr>
            <p:ph type="pic" idx="2"/>
          </p:nvPr>
        </p:nvSpPr>
        <p:spPr>
          <a:xfrm>
            <a:off x="4572000" y="438912"/>
            <a:ext cx="4114800" cy="3657600"/>
          </a:xfrm>
          <a:prstGeom prst="roundRect">
            <a:avLst>
              <a:gd name="adj" fmla="val 2254"/>
            </a:avLst>
          </a:prstGeom>
          <a:noFill/>
          <a:ln>
            <a:noFill/>
          </a:ln>
        </p:spPr>
      </p:sp>
      <p:sp>
        <p:nvSpPr>
          <p:cNvPr id="52" name="Google Shape;52;p9"/>
          <p:cNvSpPr txBox="1">
            <a:spLocks noGrp="1"/>
          </p:cNvSpPr>
          <p:nvPr>
            <p:ph type="title"/>
          </p:nvPr>
        </p:nvSpPr>
        <p:spPr>
          <a:xfrm>
            <a:off x="457276" y="438900"/>
            <a:ext cx="3662400" cy="521100"/>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53" name="Google Shape;53;p9"/>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54" name="Google Shape;54;p9"/>
          <p:cNvSpPr txBox="1">
            <a:spLocks noGrp="1"/>
          </p:cNvSpPr>
          <p:nvPr>
            <p:ph type="subTitle" idx="3"/>
          </p:nvPr>
        </p:nvSpPr>
        <p:spPr>
          <a:xfrm>
            <a:off x="466275" y="960125"/>
            <a:ext cx="36624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Left">
  <p:cSld name="Photo Lef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5024437" y="438912"/>
            <a:ext cx="3662363" cy="521207"/>
          </a:xfrm>
          <a:prstGeom prst="rect">
            <a:avLst/>
          </a:prstGeom>
          <a:noFill/>
          <a:ln>
            <a:noFill/>
          </a:ln>
        </p:spPr>
        <p:txBody>
          <a:bodyPr spcFirstLastPara="1" wrap="square" lIns="0" tIns="0" rIns="0" bIns="0" anchor="t" anchorCtr="0">
            <a:normAutofit/>
          </a:bodyPr>
          <a:lstStyle>
            <a:lvl1pPr lvl="0" algn="l">
              <a:lnSpc>
                <a:spcPct val="80000"/>
              </a:lnSpc>
              <a:spcBef>
                <a:spcPts val="0"/>
              </a:spcBef>
              <a:spcAft>
                <a:spcPts val="0"/>
              </a:spcAft>
              <a:buClr>
                <a:srgbClr val="182B49"/>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a:endParaRPr/>
          </a:p>
        </p:txBody>
      </p:sp>
      <p:sp>
        <p:nvSpPr>
          <p:cNvPr id="57" name="Google Shape;57;p10"/>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lvl="0" indent="0" algn="l">
              <a:lnSpc>
                <a:spcPct val="100000"/>
              </a:lnSpc>
              <a:spcBef>
                <a:spcPts val="0"/>
              </a:spcBef>
              <a:spcAft>
                <a:spcPts val="0"/>
              </a:spcAft>
              <a:buClr>
                <a:schemeClr val="dk1"/>
              </a:buClr>
              <a:buSzPts val="900"/>
              <a:buFont typeface="Source Sans 3"/>
              <a:buNone/>
              <a:defRPr/>
            </a:lvl1pPr>
            <a:lvl2pPr marL="0" lvl="1" indent="0" algn="l">
              <a:lnSpc>
                <a:spcPct val="100000"/>
              </a:lnSpc>
              <a:spcBef>
                <a:spcPts val="0"/>
              </a:spcBef>
              <a:spcAft>
                <a:spcPts val="0"/>
              </a:spcAft>
              <a:buClr>
                <a:schemeClr val="dk1"/>
              </a:buClr>
              <a:buSzPts val="900"/>
              <a:buFont typeface="Source Sans 3"/>
              <a:buNone/>
              <a:defRPr/>
            </a:lvl2pPr>
            <a:lvl3pPr marL="0" lvl="2" indent="0" algn="l">
              <a:lnSpc>
                <a:spcPct val="100000"/>
              </a:lnSpc>
              <a:spcBef>
                <a:spcPts val="0"/>
              </a:spcBef>
              <a:spcAft>
                <a:spcPts val="0"/>
              </a:spcAft>
              <a:buClr>
                <a:schemeClr val="dk1"/>
              </a:buClr>
              <a:buSzPts val="900"/>
              <a:buFont typeface="Source Sans 3"/>
              <a:buNone/>
              <a:defRPr/>
            </a:lvl3pPr>
            <a:lvl4pPr marL="0" lvl="3" indent="0" algn="l">
              <a:lnSpc>
                <a:spcPct val="100000"/>
              </a:lnSpc>
              <a:spcBef>
                <a:spcPts val="0"/>
              </a:spcBef>
              <a:spcAft>
                <a:spcPts val="0"/>
              </a:spcAft>
              <a:buClr>
                <a:schemeClr val="dk1"/>
              </a:buClr>
              <a:buSzPts val="900"/>
              <a:buFont typeface="Source Sans 3"/>
              <a:buNone/>
              <a:defRPr/>
            </a:lvl4pPr>
            <a:lvl5pPr marL="0" lvl="4" indent="0" algn="l">
              <a:lnSpc>
                <a:spcPct val="100000"/>
              </a:lnSpc>
              <a:spcBef>
                <a:spcPts val="0"/>
              </a:spcBef>
              <a:spcAft>
                <a:spcPts val="0"/>
              </a:spcAft>
              <a:buClr>
                <a:schemeClr val="dk1"/>
              </a:buClr>
              <a:buSzPts val="900"/>
              <a:buFont typeface="Source Sans 3"/>
              <a:buNone/>
              <a:defRPr/>
            </a:lvl5pPr>
            <a:lvl6pPr marL="0" lvl="5" indent="0" algn="l">
              <a:lnSpc>
                <a:spcPct val="100000"/>
              </a:lnSpc>
              <a:spcBef>
                <a:spcPts val="0"/>
              </a:spcBef>
              <a:spcAft>
                <a:spcPts val="0"/>
              </a:spcAft>
              <a:buClr>
                <a:schemeClr val="dk1"/>
              </a:buClr>
              <a:buSzPts val="900"/>
              <a:buFont typeface="Source Sans 3"/>
              <a:buNone/>
              <a:defRPr/>
            </a:lvl6pPr>
            <a:lvl7pPr marL="0" lvl="6" indent="0" algn="l">
              <a:lnSpc>
                <a:spcPct val="100000"/>
              </a:lnSpc>
              <a:spcBef>
                <a:spcPts val="0"/>
              </a:spcBef>
              <a:spcAft>
                <a:spcPts val="0"/>
              </a:spcAft>
              <a:buClr>
                <a:schemeClr val="dk1"/>
              </a:buClr>
              <a:buSzPts val="900"/>
              <a:buFont typeface="Source Sans 3"/>
              <a:buNone/>
              <a:defRPr/>
            </a:lvl7pPr>
            <a:lvl8pPr marL="0" lvl="7" indent="0" algn="l">
              <a:lnSpc>
                <a:spcPct val="100000"/>
              </a:lnSpc>
              <a:spcBef>
                <a:spcPts val="0"/>
              </a:spcBef>
              <a:spcAft>
                <a:spcPts val="0"/>
              </a:spcAft>
              <a:buClr>
                <a:schemeClr val="dk1"/>
              </a:buClr>
              <a:buSzPts val="900"/>
              <a:buFont typeface="Source Sans 3"/>
              <a:buNone/>
              <a:defRPr/>
            </a:lvl8pPr>
            <a:lvl9pPr marL="0" lvl="8" indent="0" algn="l">
              <a:lnSpc>
                <a:spcPct val="100000"/>
              </a:lnSpc>
              <a:spcBef>
                <a:spcPts val="0"/>
              </a:spcBef>
              <a:spcAft>
                <a:spcPts val="0"/>
              </a:spcAft>
              <a:buClr>
                <a:schemeClr val="dk1"/>
              </a:buClr>
              <a:buSzPts val="900"/>
              <a:buFont typeface="Source Sans 3"/>
              <a:buNone/>
              <a:defRPr/>
            </a:lvl9pPr>
          </a:lstStyle>
          <a:p>
            <a:pPr marL="0" lvl="0" indent="0" algn="l" rtl="0">
              <a:spcBef>
                <a:spcPts val="0"/>
              </a:spcBef>
              <a:spcAft>
                <a:spcPts val="0"/>
              </a:spcAft>
              <a:buNone/>
            </a:pPr>
            <a:fld id="{00000000-1234-1234-1234-123412341234}" type="slidenum">
              <a:rPr lang="en-US"/>
              <a:t>‹#›</a:t>
            </a:fld>
            <a:endParaRPr/>
          </a:p>
        </p:txBody>
      </p:sp>
      <p:sp>
        <p:nvSpPr>
          <p:cNvPr id="58" name="Google Shape;58;p10"/>
          <p:cNvSpPr txBox="1">
            <a:spLocks noGrp="1"/>
          </p:cNvSpPr>
          <p:nvPr>
            <p:ph type="subTitle" idx="1"/>
          </p:nvPr>
        </p:nvSpPr>
        <p:spPr>
          <a:xfrm>
            <a:off x="5024413" y="960125"/>
            <a:ext cx="3662400" cy="430500"/>
          </a:xfrm>
          <a:prstGeom prst="rect">
            <a:avLst/>
          </a:prstGeom>
        </p:spPr>
        <p:txBody>
          <a:bodyPr spcFirstLastPara="1" wrap="square" lIns="0" tIns="0" rIns="0" bIns="0" anchor="t" anchorCtr="0">
            <a:normAutofit/>
          </a:bodyPr>
          <a:lstStyle>
            <a:lvl1pPr lvl="0" rtl="0">
              <a:spcBef>
                <a:spcPts val="1000"/>
              </a:spcBef>
              <a:spcAft>
                <a:spcPts val="0"/>
              </a:spcAft>
              <a:buSzPts val="1750"/>
              <a:buNone/>
              <a:defRPr sz="1750" b="1"/>
            </a:lvl1pPr>
            <a:lvl2pPr lvl="1" rtl="0">
              <a:spcBef>
                <a:spcPts val="1000"/>
              </a:spcBef>
              <a:spcAft>
                <a:spcPts val="0"/>
              </a:spcAft>
              <a:buSzPts val="1800"/>
              <a:buNone/>
              <a:defRPr/>
            </a:lvl2pPr>
            <a:lvl3pPr lvl="2" rtl="0">
              <a:spcBef>
                <a:spcPts val="1000"/>
              </a:spcBef>
              <a:spcAft>
                <a:spcPts val="0"/>
              </a:spcAft>
              <a:buSzPts val="1800"/>
              <a:buNone/>
              <a:defRPr/>
            </a:lvl3pPr>
            <a:lvl4pPr lvl="3" rtl="0">
              <a:spcBef>
                <a:spcPts val="1000"/>
              </a:spcBef>
              <a:spcAft>
                <a:spcPts val="0"/>
              </a:spcAft>
              <a:buSzPts val="1800"/>
              <a:buNone/>
              <a:defRPr/>
            </a:lvl4pPr>
            <a:lvl5pPr lvl="4" rtl="0">
              <a:spcBef>
                <a:spcPts val="1000"/>
              </a:spcBef>
              <a:spcAft>
                <a:spcPts val="0"/>
              </a:spcAft>
              <a:buSzPts val="1800"/>
              <a:buNone/>
              <a:defRPr/>
            </a:lvl5pPr>
            <a:lvl6pPr lvl="5" rtl="0">
              <a:spcBef>
                <a:spcPts val="1000"/>
              </a:spcBef>
              <a:spcAft>
                <a:spcPts val="0"/>
              </a:spcAft>
              <a:buSzPts val="1800"/>
              <a:buNone/>
              <a:defRPr/>
            </a:lvl6pPr>
            <a:lvl7pPr lvl="6" rtl="0">
              <a:spcBef>
                <a:spcPts val="1000"/>
              </a:spcBef>
              <a:spcAft>
                <a:spcPts val="0"/>
              </a:spcAft>
              <a:buSzPts val="1800"/>
              <a:buNone/>
              <a:defRPr/>
            </a:lvl7pPr>
            <a:lvl8pPr lvl="7" rtl="0">
              <a:spcBef>
                <a:spcPts val="1000"/>
              </a:spcBef>
              <a:spcAft>
                <a:spcPts val="0"/>
              </a:spcAft>
              <a:buSzPts val="1800"/>
              <a:buNone/>
              <a:defRPr/>
            </a:lvl8pPr>
            <a:lvl9pPr lvl="8" rtl="0">
              <a:spcBef>
                <a:spcPts val="1000"/>
              </a:spcBef>
              <a:spcAft>
                <a:spcPts val="0"/>
              </a:spcAft>
              <a:buSzPts val="1800"/>
              <a:buNone/>
              <a:defRPr/>
            </a:lvl9pPr>
          </a:lstStyle>
          <a:p>
            <a:endParaRPr/>
          </a:p>
        </p:txBody>
      </p:sp>
      <p:sp>
        <p:nvSpPr>
          <p:cNvPr id="59" name="Google Shape;59;p10"/>
          <p:cNvSpPr txBox="1">
            <a:spLocks noGrp="1"/>
          </p:cNvSpPr>
          <p:nvPr>
            <p:ph type="body" idx="2"/>
          </p:nvPr>
        </p:nvSpPr>
        <p:spPr>
          <a:xfrm>
            <a:off x="5024425" y="1581150"/>
            <a:ext cx="3662400" cy="2601900"/>
          </a:xfrm>
          <a:prstGeom prst="rect">
            <a:avLst/>
          </a:prstGeom>
        </p:spPr>
        <p:txBody>
          <a:bodyPr spcFirstLastPara="1" wrap="square" lIns="0" tIns="0" rIns="0" bIns="0" anchor="t" anchorCtr="0">
            <a:normAutofit/>
          </a:bodyPr>
          <a:lstStyle>
            <a:lvl1pPr marL="457200" lvl="0" indent="-342900">
              <a:spcBef>
                <a:spcPts val="1000"/>
              </a:spcBef>
              <a:spcAft>
                <a:spcPts val="0"/>
              </a:spcAft>
              <a:buSzPts val="1800"/>
              <a:buChar char="•"/>
              <a:defRPr/>
            </a:lvl1pPr>
            <a:lvl2pPr marL="914400" lvl="1" indent="-342900">
              <a:spcBef>
                <a:spcPts val="1000"/>
              </a:spcBef>
              <a:spcAft>
                <a:spcPts val="0"/>
              </a:spcAft>
              <a:buSzPts val="1800"/>
              <a:buChar char="•"/>
              <a:defRPr/>
            </a:lvl2pPr>
            <a:lvl3pPr marL="1371600" lvl="2" indent="-342900">
              <a:spcBef>
                <a:spcPts val="1000"/>
              </a:spcBef>
              <a:spcAft>
                <a:spcPts val="0"/>
              </a:spcAft>
              <a:buSzPts val="1800"/>
              <a:buChar char="•"/>
              <a:defRPr/>
            </a:lvl3pPr>
            <a:lvl4pPr marL="1828800" lvl="3" indent="-342900">
              <a:spcBef>
                <a:spcPts val="1000"/>
              </a:spcBef>
              <a:spcAft>
                <a:spcPts val="0"/>
              </a:spcAft>
              <a:buSzPts val="1800"/>
              <a:buChar char="•"/>
              <a:defRPr/>
            </a:lvl4pPr>
            <a:lvl5pPr marL="2286000" lvl="4" indent="-342900">
              <a:spcBef>
                <a:spcPts val="1000"/>
              </a:spcBef>
              <a:spcAft>
                <a:spcPts val="0"/>
              </a:spcAft>
              <a:buSzPts val="1800"/>
              <a:buChar char="•"/>
              <a:defRPr/>
            </a:lvl5pPr>
            <a:lvl6pPr marL="2743200" lvl="5" indent="-342900">
              <a:spcBef>
                <a:spcPts val="1000"/>
              </a:spcBef>
              <a:spcAft>
                <a:spcPts val="0"/>
              </a:spcAft>
              <a:buSzPts val="1800"/>
              <a:buChar char="•"/>
              <a:defRPr/>
            </a:lvl6pPr>
            <a:lvl7pPr marL="3200400" lvl="6" indent="-342900">
              <a:spcBef>
                <a:spcPts val="1000"/>
              </a:spcBef>
              <a:spcAft>
                <a:spcPts val="0"/>
              </a:spcAft>
              <a:buSzPts val="1800"/>
              <a:buChar char="•"/>
              <a:defRPr/>
            </a:lvl7pPr>
            <a:lvl8pPr marL="3657600" lvl="7" indent="-342900">
              <a:spcBef>
                <a:spcPts val="1000"/>
              </a:spcBef>
              <a:spcAft>
                <a:spcPts val="0"/>
              </a:spcAft>
              <a:buSzPts val="1800"/>
              <a:buChar char="•"/>
              <a:defRPr/>
            </a:lvl8pPr>
            <a:lvl9pPr marL="4114800" lvl="8" indent="-342900">
              <a:spcBef>
                <a:spcPts val="1000"/>
              </a:spcBef>
              <a:spcAft>
                <a:spcPts val="0"/>
              </a:spcAft>
              <a:buSzPts val="1800"/>
              <a:buChar char="•"/>
              <a:defRPr/>
            </a:lvl9pPr>
          </a:lstStyle>
          <a:p>
            <a:endParaRPr/>
          </a:p>
        </p:txBody>
      </p:sp>
      <p:sp>
        <p:nvSpPr>
          <p:cNvPr id="60" name="Google Shape;60;p10"/>
          <p:cNvSpPr>
            <a:spLocks noGrp="1"/>
          </p:cNvSpPr>
          <p:nvPr>
            <p:ph type="pic" idx="3"/>
          </p:nvPr>
        </p:nvSpPr>
        <p:spPr>
          <a:xfrm>
            <a:off x="457200" y="438900"/>
            <a:ext cx="4114800" cy="4114800"/>
          </a:xfrm>
          <a:prstGeom prst="roundRect">
            <a:avLst>
              <a:gd name="adj" fmla="val 2254"/>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0E5"/>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1">
            <a:alphaModFix/>
          </a:blip>
          <a:srcRect t="84235"/>
          <a:stretch/>
        </p:blipFill>
        <p:spPr>
          <a:xfrm>
            <a:off x="0" y="4334493"/>
            <a:ext cx="9148763" cy="811587"/>
          </a:xfrm>
          <a:prstGeom prst="rect">
            <a:avLst/>
          </a:prstGeom>
          <a:noFill/>
          <a:ln>
            <a:noFill/>
          </a:ln>
        </p:spPr>
      </p:pic>
      <p:pic>
        <p:nvPicPr>
          <p:cNvPr id="7" name="Google Shape;7;p1" descr="UCSanDiegoLogo-BlueGold.png"/>
          <p:cNvPicPr preferRelativeResize="0"/>
          <p:nvPr/>
        </p:nvPicPr>
        <p:blipFill rotWithShape="1">
          <a:blip r:embed="rId22">
            <a:alphaModFix/>
          </a:blip>
          <a:srcRect/>
          <a:stretch/>
        </p:blipFill>
        <p:spPr>
          <a:xfrm>
            <a:off x="7535583" y="4654013"/>
            <a:ext cx="1380481" cy="262567"/>
          </a:xfrm>
          <a:prstGeom prst="rect">
            <a:avLst/>
          </a:prstGeom>
          <a:noFill/>
          <a:ln>
            <a:noFill/>
          </a:ln>
        </p:spPr>
      </p:pic>
      <p:sp>
        <p:nvSpPr>
          <p:cNvPr id="8" name="Google Shape;8;p1"/>
          <p:cNvSpPr txBox="1">
            <a:spLocks noGrp="1"/>
          </p:cNvSpPr>
          <p:nvPr>
            <p:ph type="sldNum" idx="12"/>
          </p:nvPr>
        </p:nvSpPr>
        <p:spPr>
          <a:xfrm>
            <a:off x="457200" y="4769256"/>
            <a:ext cx="331200" cy="374243"/>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1pPr>
            <a:lvl2pPr marL="0" marR="0" lvl="1"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2pPr>
            <a:lvl3pPr marL="0" marR="0" lvl="2"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3pPr>
            <a:lvl4pPr marL="0" marR="0" lvl="3"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4pPr>
            <a:lvl5pPr marL="0" marR="0" lvl="4"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5pPr>
            <a:lvl6pPr marL="0" marR="0" lvl="5"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6pPr>
            <a:lvl7pPr marL="0" marR="0" lvl="6"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7pPr>
            <a:lvl8pPr marL="0" marR="0" lvl="7"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8pPr>
            <a:lvl9pPr marL="0" marR="0" lvl="8" indent="0" algn="l" rtl="0">
              <a:lnSpc>
                <a:spcPct val="100000"/>
              </a:lnSpc>
              <a:spcBef>
                <a:spcPts val="0"/>
              </a:spcBef>
              <a:spcAft>
                <a:spcPts val="0"/>
              </a:spcAft>
              <a:buClr>
                <a:schemeClr val="dk1"/>
              </a:buClr>
              <a:buSzPts val="900"/>
              <a:buFont typeface="Source Sans 3"/>
              <a:buNone/>
              <a:defRPr sz="900" b="0" i="0" u="none" strike="noStrike" cap="none">
                <a:solidFill>
                  <a:schemeClr val="dk1"/>
                </a:solidFill>
                <a:latin typeface="Source Sans 3"/>
                <a:ea typeface="Source Sans 3"/>
                <a:cs typeface="Source Sans 3"/>
                <a:sym typeface="Source Sans 3"/>
              </a:defRPr>
            </a:lvl9pPr>
          </a:lstStyle>
          <a:p>
            <a:pPr marL="0" lvl="0" indent="0" algn="l" rtl="0">
              <a:spcBef>
                <a:spcPts val="0"/>
              </a:spcBef>
              <a:spcAft>
                <a:spcPts val="0"/>
              </a:spcAft>
              <a:buNone/>
            </a:pPr>
            <a:fld id="{00000000-1234-1234-1234-123412341234}" type="slidenum">
              <a:rPr lang="en-US"/>
              <a:t>‹#›</a:t>
            </a:fld>
            <a:endParaRPr/>
          </a:p>
        </p:txBody>
      </p:sp>
      <p:sp>
        <p:nvSpPr>
          <p:cNvPr id="9" name="Google Shape;9;p1"/>
          <p:cNvSpPr txBox="1">
            <a:spLocks noGrp="1"/>
          </p:cNvSpPr>
          <p:nvPr>
            <p:ph type="title"/>
          </p:nvPr>
        </p:nvSpPr>
        <p:spPr>
          <a:xfrm>
            <a:off x="457200" y="438912"/>
            <a:ext cx="8229599" cy="946837"/>
          </a:xfrm>
          <a:prstGeom prst="rect">
            <a:avLst/>
          </a:prstGeom>
          <a:noFill/>
          <a:ln>
            <a:noFill/>
          </a:ln>
        </p:spPr>
        <p:txBody>
          <a:bodyPr spcFirstLastPara="1" wrap="square" lIns="0" tIns="0" rIns="0" bIns="0" anchor="t" anchorCtr="0">
            <a:normAutofit/>
          </a:bodyPr>
          <a:lstStyle>
            <a:lvl1pPr marR="0" lvl="0" algn="l" rtl="0">
              <a:lnSpc>
                <a:spcPct val="80000"/>
              </a:lnSpc>
              <a:spcBef>
                <a:spcPts val="0"/>
              </a:spcBef>
              <a:spcAft>
                <a:spcPts val="0"/>
              </a:spcAft>
              <a:buClr>
                <a:srgbClr val="182B49"/>
              </a:buClr>
              <a:buSzPts val="3000"/>
              <a:buFont typeface="Source Sans 3 Light"/>
              <a:buNone/>
              <a:defRPr sz="3000" b="0" i="0" u="none" strike="noStrike" cap="none">
                <a:solidFill>
                  <a:srgbClr val="182B49"/>
                </a:solidFill>
                <a:latin typeface="Source Sans 3 Light"/>
                <a:ea typeface="Source Sans 3 Light"/>
                <a:cs typeface="Source Sans 3 Light"/>
                <a:sym typeface="Source Sans 3 Light"/>
              </a:defRPr>
            </a:lvl1pPr>
            <a:lvl2pPr marR="0" lvl="1"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2pPr>
            <a:lvl3pPr marR="0" lvl="2"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3pPr>
            <a:lvl4pPr marR="0" lvl="3"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4pPr>
            <a:lvl5pPr marR="0" lvl="4"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5pPr>
            <a:lvl6pPr marR="0" lvl="5"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6pPr>
            <a:lvl7pPr marR="0" lvl="6"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7pPr>
            <a:lvl8pPr marR="0" lvl="7"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8pPr>
            <a:lvl9pPr marR="0" lvl="8" algn="l" rtl="0">
              <a:lnSpc>
                <a:spcPct val="80000"/>
              </a:lnSpc>
              <a:spcBef>
                <a:spcPts val="0"/>
              </a:spcBef>
              <a:spcAft>
                <a:spcPts val="0"/>
              </a:spcAft>
              <a:buClr>
                <a:srgbClr val="182B49"/>
              </a:buClr>
              <a:buSzPts val="3188"/>
              <a:buFont typeface="Source Sans 3 Light"/>
              <a:buNone/>
              <a:defRPr sz="3188" b="0" i="0" u="none" strike="noStrike" cap="none">
                <a:solidFill>
                  <a:srgbClr val="182B49"/>
                </a:solidFill>
                <a:latin typeface="Source Sans 3 Light"/>
                <a:ea typeface="Source Sans 3 Light"/>
                <a:cs typeface="Source Sans 3 Light"/>
                <a:sym typeface="Source Sans 3 Light"/>
              </a:defRPr>
            </a:lvl9pPr>
          </a:lstStyle>
          <a:p>
            <a:endParaRPr/>
          </a:p>
        </p:txBody>
      </p:sp>
      <p:sp>
        <p:nvSpPr>
          <p:cNvPr id="10" name="Google Shape;10;p1"/>
          <p:cNvSpPr txBox="1">
            <a:spLocks noGrp="1"/>
          </p:cNvSpPr>
          <p:nvPr>
            <p:ph type="body" idx="1"/>
          </p:nvPr>
        </p:nvSpPr>
        <p:spPr>
          <a:xfrm>
            <a:off x="457200" y="1581150"/>
            <a:ext cx="8229600" cy="28479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1pPr>
            <a:lvl2pPr marL="914400" marR="0" lvl="1"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2pPr>
            <a:lvl3pPr marL="1371600" marR="0" lvl="2"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3pPr>
            <a:lvl4pPr marL="1828800" marR="0" lvl="3"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4pPr>
            <a:lvl5pPr marL="2286000" marR="0" lvl="4"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5pPr>
            <a:lvl6pPr marL="2743200" marR="0" lvl="5"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6pPr>
            <a:lvl7pPr marL="3200400" marR="0" lvl="6"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7pPr>
            <a:lvl8pPr marL="3657600" marR="0" lvl="7"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8pPr>
            <a:lvl9pPr marL="4114800" marR="0" lvl="8" indent="-342900" algn="l" rtl="0">
              <a:lnSpc>
                <a:spcPct val="100000"/>
              </a:lnSpc>
              <a:spcBef>
                <a:spcPts val="1000"/>
              </a:spcBef>
              <a:spcAft>
                <a:spcPts val="0"/>
              </a:spcAft>
              <a:buClr>
                <a:srgbClr val="182B49"/>
              </a:buClr>
              <a:buSzPts val="1800"/>
              <a:buFont typeface="Source Sans 3"/>
              <a:buChar char="•"/>
              <a:defRPr sz="1800" b="0" i="0" u="none" strike="noStrike" cap="none">
                <a:solidFill>
                  <a:srgbClr val="182B49"/>
                </a:solidFill>
                <a:latin typeface="Source Sans 3"/>
                <a:ea typeface="Source Sans 3"/>
                <a:cs typeface="Source Sans 3"/>
                <a:sym typeface="Source Sans 3"/>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90">
          <p15:clr>
            <a:srgbClr val="F26B43"/>
          </p15:clr>
        </p15:guide>
        <p15:guide id="2" orient="horz" pos="276">
          <p15:clr>
            <a:srgbClr val="F26B43"/>
          </p15:clr>
        </p15:guide>
        <p15:guide id="3" orient="horz" pos="996">
          <p15:clr>
            <a:srgbClr val="F26B43"/>
          </p15:clr>
        </p15:guide>
        <p15:guide id="4" pos="5472">
          <p15:clr>
            <a:srgbClr val="F26B43"/>
          </p15:clr>
        </p15:guide>
        <p15:guide id="5" pos="2880">
          <p15:clr>
            <a:srgbClr val="F26B43"/>
          </p15:clr>
        </p15:guide>
        <p15:guide id="6" orient="horz" pos="1620">
          <p15:clr>
            <a:srgbClr val="F26B43"/>
          </p15:clr>
        </p15:guide>
        <p15:guide id="7" pos="576">
          <p15:clr>
            <a:srgbClr val="F26B43"/>
          </p15:clr>
        </p15:guide>
        <p15:guide id="8" pos="288">
          <p15:clr>
            <a:srgbClr val="F26B43"/>
          </p15:clr>
        </p15:guide>
        <p15:guide id="9" pos="5616">
          <p15:clr>
            <a:srgbClr val="F26B43"/>
          </p15:clr>
        </p15:guide>
        <p15:guide id="10" orient="horz" pos="8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stable-diffusion-v1-5/stable-diffusion-v1-5"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huggingface.co/docs/diffusers/en/training/lor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body" idx="1"/>
          </p:nvPr>
        </p:nvSpPr>
        <p:spPr>
          <a:xfrm>
            <a:off x="457201" y="4429125"/>
            <a:ext cx="8229600" cy="255900"/>
          </a:xfrm>
          <a:prstGeom prst="rect">
            <a:avLst/>
          </a:prstGeom>
        </p:spPr>
        <p:txBody>
          <a:bodyPr spcFirstLastPara="1" wrap="square" lIns="45700" tIns="45700" rIns="45700" bIns="45700" anchor="t" anchorCtr="0">
            <a:normAutofit lnSpcReduction="10000"/>
          </a:bodyPr>
          <a:lstStyle/>
          <a:p>
            <a:pPr marL="0" lvl="0" indent="0" algn="l" rtl="0">
              <a:spcBef>
                <a:spcPts val="0"/>
              </a:spcBef>
              <a:spcAft>
                <a:spcPts val="0"/>
              </a:spcAft>
              <a:buNone/>
            </a:pPr>
            <a:r>
              <a:rPr lang="en-US"/>
              <a:t>Zhaowei Zhang  |  Jane 2, 2025</a:t>
            </a:r>
            <a:endParaRPr/>
          </a:p>
        </p:txBody>
      </p:sp>
      <p:sp>
        <p:nvSpPr>
          <p:cNvPr id="122" name="Google Shape;122;p21"/>
          <p:cNvSpPr txBox="1">
            <a:spLocks noGrp="1"/>
          </p:cNvSpPr>
          <p:nvPr>
            <p:ph type="title"/>
          </p:nvPr>
        </p:nvSpPr>
        <p:spPr>
          <a:xfrm>
            <a:off x="457200" y="1100950"/>
            <a:ext cx="8239200" cy="15816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a:t>Medical domain-adapted stable diffusion model for the generation of realistic chest X-ray images</a:t>
            </a:r>
            <a:endParaRPr/>
          </a:p>
        </p:txBody>
      </p:sp>
      <p:sp>
        <p:nvSpPr>
          <p:cNvPr id="123" name="Google Shape;123;p21"/>
          <p:cNvSpPr txBox="1">
            <a:spLocks noGrp="1"/>
          </p:cNvSpPr>
          <p:nvPr>
            <p:ph type="subTitle" idx="2"/>
          </p:nvPr>
        </p:nvSpPr>
        <p:spPr>
          <a:xfrm>
            <a:off x="457200" y="2743200"/>
            <a:ext cx="8239200" cy="570300"/>
          </a:xfrm>
          <a:prstGeom prst="rect">
            <a:avLst/>
          </a:prstGeom>
        </p:spPr>
        <p:txBody>
          <a:bodyPr spcFirstLastPara="1" wrap="square" lIns="18275" tIns="0" rIns="0" bIns="0" anchor="t" anchorCtr="0">
            <a:normAutofit/>
          </a:bodyPr>
          <a:lstStyle/>
          <a:p>
            <a:pPr marL="0" lvl="0" indent="0" algn="l" rtl="0">
              <a:spcBef>
                <a:spcPts val="1000"/>
              </a:spcBef>
              <a:spcAft>
                <a:spcPts val="0"/>
              </a:spcAft>
              <a:buNone/>
            </a:pPr>
            <a:r>
              <a:rPr lang="en-US"/>
              <a:t> ECE 285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10</a:t>
            </a:fld>
            <a:endParaRPr/>
          </a:p>
        </p:txBody>
      </p:sp>
      <p:sp>
        <p:nvSpPr>
          <p:cNvPr id="193" name="Google Shape;193;p30"/>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94" name="Google Shape;194;p30"/>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Low-Rank Adaptation (LoRA)</a:t>
            </a:r>
            <a:endParaRPr/>
          </a:p>
        </p:txBody>
      </p:sp>
      <p:sp>
        <p:nvSpPr>
          <p:cNvPr id="195" name="Google Shape;195;p30"/>
          <p:cNvSpPr txBox="1">
            <a:spLocks noGrp="1"/>
          </p:cNvSpPr>
          <p:nvPr>
            <p:ph type="body" idx="2"/>
          </p:nvPr>
        </p:nvSpPr>
        <p:spPr>
          <a:xfrm>
            <a:off x="457200" y="1581150"/>
            <a:ext cx="8229600" cy="28479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a:p>
        </p:txBody>
      </p:sp>
      <p:pic>
        <p:nvPicPr>
          <p:cNvPr id="196" name="Google Shape;196;p30"/>
          <p:cNvPicPr preferRelativeResize="0"/>
          <p:nvPr/>
        </p:nvPicPr>
        <p:blipFill>
          <a:blip r:embed="rId3">
            <a:alphaModFix/>
          </a:blip>
          <a:stretch>
            <a:fillRect/>
          </a:stretch>
        </p:blipFill>
        <p:spPr>
          <a:xfrm>
            <a:off x="466275" y="1390626"/>
            <a:ext cx="4946624" cy="2078599"/>
          </a:xfrm>
          <a:prstGeom prst="rect">
            <a:avLst/>
          </a:prstGeom>
          <a:noFill/>
          <a:ln>
            <a:noFill/>
          </a:ln>
        </p:spPr>
      </p:pic>
      <p:pic>
        <p:nvPicPr>
          <p:cNvPr id="197" name="Google Shape;197;p30"/>
          <p:cNvPicPr preferRelativeResize="0"/>
          <p:nvPr/>
        </p:nvPicPr>
        <p:blipFill>
          <a:blip r:embed="rId4">
            <a:alphaModFix/>
          </a:blip>
          <a:stretch>
            <a:fillRect/>
          </a:stretch>
        </p:blipFill>
        <p:spPr>
          <a:xfrm>
            <a:off x="466275" y="3410074"/>
            <a:ext cx="7050574" cy="154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11</a:t>
            </a:fld>
            <a:endParaRPr/>
          </a:p>
        </p:txBody>
      </p:sp>
      <p:sp>
        <p:nvSpPr>
          <p:cNvPr id="203" name="Google Shape;203;p31"/>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a:p>
        </p:txBody>
      </p:sp>
      <p:sp>
        <p:nvSpPr>
          <p:cNvPr id="204" name="Google Shape;204;p31"/>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Low-Rank Adaptation (LoRA)</a:t>
            </a:r>
            <a:endParaRPr/>
          </a:p>
        </p:txBody>
      </p:sp>
      <p:pic>
        <p:nvPicPr>
          <p:cNvPr id="205" name="Google Shape;205;p31"/>
          <p:cNvPicPr preferRelativeResize="0"/>
          <p:nvPr/>
        </p:nvPicPr>
        <p:blipFill>
          <a:blip r:embed="rId3">
            <a:alphaModFix/>
          </a:blip>
          <a:stretch>
            <a:fillRect/>
          </a:stretch>
        </p:blipFill>
        <p:spPr>
          <a:xfrm>
            <a:off x="466275" y="1390750"/>
            <a:ext cx="4198950" cy="2231226"/>
          </a:xfrm>
          <a:prstGeom prst="rect">
            <a:avLst/>
          </a:prstGeom>
          <a:noFill/>
          <a:ln>
            <a:noFill/>
          </a:ln>
        </p:spPr>
      </p:pic>
      <p:pic>
        <p:nvPicPr>
          <p:cNvPr id="206" name="Google Shape;206;p31"/>
          <p:cNvPicPr preferRelativeResize="0"/>
          <p:nvPr/>
        </p:nvPicPr>
        <p:blipFill>
          <a:blip r:embed="rId4">
            <a:alphaModFix/>
          </a:blip>
          <a:stretch>
            <a:fillRect/>
          </a:stretch>
        </p:blipFill>
        <p:spPr>
          <a:xfrm>
            <a:off x="4741425" y="1233813"/>
            <a:ext cx="4173974" cy="2675881"/>
          </a:xfrm>
          <a:prstGeom prst="rect">
            <a:avLst/>
          </a:prstGeom>
          <a:noFill/>
          <a:ln>
            <a:noFill/>
          </a:ln>
        </p:spPr>
      </p:pic>
      <p:pic>
        <p:nvPicPr>
          <p:cNvPr id="207" name="Google Shape;207;p31"/>
          <p:cNvPicPr preferRelativeResize="0"/>
          <p:nvPr/>
        </p:nvPicPr>
        <p:blipFill>
          <a:blip r:embed="rId5">
            <a:alphaModFix/>
          </a:blip>
          <a:stretch>
            <a:fillRect/>
          </a:stretch>
        </p:blipFill>
        <p:spPr>
          <a:xfrm>
            <a:off x="4741425" y="3388500"/>
            <a:ext cx="1006721" cy="154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12</a:t>
            </a:fld>
            <a:endParaRPr/>
          </a:p>
        </p:txBody>
      </p:sp>
      <p:sp>
        <p:nvSpPr>
          <p:cNvPr id="213" name="Google Shape;213;p32"/>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214" name="Google Shape;214;p32"/>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Dataset: Chest X-rays (Indiana University) from Kaggle</a:t>
            </a:r>
            <a:endParaRPr/>
          </a:p>
        </p:txBody>
      </p:sp>
      <p:sp>
        <p:nvSpPr>
          <p:cNvPr id="215" name="Google Shape;215;p32"/>
          <p:cNvSpPr txBox="1">
            <a:spLocks noGrp="1"/>
          </p:cNvSpPr>
          <p:nvPr>
            <p:ph type="body" idx="2"/>
          </p:nvPr>
        </p:nvSpPr>
        <p:spPr>
          <a:xfrm>
            <a:off x="466275" y="1450351"/>
            <a:ext cx="8504700" cy="3614400"/>
          </a:xfrm>
          <a:prstGeom prst="rect">
            <a:avLst/>
          </a:prstGeom>
        </p:spPr>
        <p:txBody>
          <a:bodyPr spcFirstLastPara="1" wrap="square" lIns="0" tIns="0" rIns="0" bIns="0" anchor="t" anchorCtr="0">
            <a:normAutofit lnSpcReduction="10000"/>
          </a:bodyPr>
          <a:lstStyle/>
          <a:p>
            <a:pPr marL="0" lvl="0" indent="0" algn="l" rtl="0">
              <a:lnSpc>
                <a:spcPct val="100000"/>
              </a:lnSpc>
              <a:spcBef>
                <a:spcPts val="1000"/>
              </a:spcBef>
              <a:spcAft>
                <a:spcPts val="0"/>
              </a:spcAft>
              <a:buNone/>
            </a:pPr>
            <a:r>
              <a:rPr lang="en-US" b="1"/>
              <a:t>Image Data:</a:t>
            </a:r>
            <a:endParaRPr b="1"/>
          </a:p>
          <a:p>
            <a:pPr marL="457200" lvl="0" indent="-342900" algn="l" rtl="0">
              <a:lnSpc>
                <a:spcPct val="100000"/>
              </a:lnSpc>
              <a:spcBef>
                <a:spcPts val="1000"/>
              </a:spcBef>
              <a:spcAft>
                <a:spcPts val="0"/>
              </a:spcAft>
              <a:buSzPts val="1800"/>
              <a:buChar char="•"/>
            </a:pPr>
            <a:r>
              <a:rPr lang="en-US"/>
              <a:t>A  public chest x-ray dataset of </a:t>
            </a:r>
            <a:r>
              <a:rPr lang="en-US" b="1"/>
              <a:t>7466</a:t>
            </a:r>
            <a:r>
              <a:rPr lang="en-US"/>
              <a:t> chest X-ray images of different views(</a:t>
            </a:r>
            <a:r>
              <a:rPr lang="en-US" b="1"/>
              <a:t>Frontal and Lateral</a:t>
            </a:r>
            <a:r>
              <a:rPr lang="en-US"/>
              <a:t>) and corresponding reports from </a:t>
            </a:r>
            <a:r>
              <a:rPr lang="en-US" b="1"/>
              <a:t>3851</a:t>
            </a:r>
            <a:r>
              <a:rPr lang="en-US"/>
              <a:t> patients </a:t>
            </a:r>
            <a:endParaRPr/>
          </a:p>
          <a:p>
            <a:pPr marL="457200" lvl="0" indent="-342900" algn="l" rtl="0">
              <a:spcBef>
                <a:spcPts val="0"/>
              </a:spcBef>
              <a:spcAft>
                <a:spcPts val="0"/>
              </a:spcAft>
              <a:buSzPts val="1800"/>
              <a:buChar char="•"/>
            </a:pPr>
            <a:r>
              <a:rPr lang="en-US"/>
              <a:t>Due to Memory limitation, Images got resized to resolution of </a:t>
            </a:r>
            <a:r>
              <a:rPr lang="en-US" b="1"/>
              <a:t>128</a:t>
            </a:r>
            <a:endParaRPr b="1"/>
          </a:p>
          <a:p>
            <a:pPr marL="0" lvl="0" indent="0" algn="l" rtl="0">
              <a:spcBef>
                <a:spcPts val="1000"/>
              </a:spcBef>
              <a:spcAft>
                <a:spcPts val="0"/>
              </a:spcAft>
              <a:buNone/>
            </a:pPr>
            <a:r>
              <a:rPr lang="en-US" b="1"/>
              <a:t>Text prompt:</a:t>
            </a:r>
            <a:endParaRPr b="1"/>
          </a:p>
          <a:p>
            <a:pPr marL="457200" lvl="0" indent="-342900" algn="l" rtl="0">
              <a:lnSpc>
                <a:spcPct val="100000"/>
              </a:lnSpc>
              <a:spcBef>
                <a:spcPts val="1000"/>
              </a:spcBef>
              <a:spcAft>
                <a:spcPts val="0"/>
              </a:spcAft>
              <a:buSzPts val="1800"/>
              <a:buChar char="•"/>
            </a:pPr>
            <a:r>
              <a:rPr lang="en-US"/>
              <a:t>Used the </a:t>
            </a:r>
            <a:r>
              <a:rPr lang="en-US" b="1"/>
              <a:t>impression section</a:t>
            </a:r>
            <a:r>
              <a:rPr lang="en-US"/>
              <a:t>, a summary section of a radiology report focused on the relevant findings and their interpretation, </a:t>
            </a:r>
            <a:r>
              <a:rPr lang="en-US" b="1"/>
              <a:t>excluding</a:t>
            </a:r>
            <a:r>
              <a:rPr lang="en-US"/>
              <a:t> </a:t>
            </a:r>
            <a:r>
              <a:rPr lang="en-US" b="1"/>
              <a:t>empty</a:t>
            </a:r>
            <a:r>
              <a:rPr lang="en-US"/>
              <a:t> samples and those exceeding the CLIP tokenizer’s </a:t>
            </a:r>
            <a:r>
              <a:rPr lang="en-US" b="1"/>
              <a:t>maximum length of 77 token</a:t>
            </a:r>
            <a:r>
              <a:rPr lang="en-US"/>
              <a:t>s (total of </a:t>
            </a:r>
            <a:r>
              <a:rPr lang="en-US" b="1"/>
              <a:t>102 cases</a:t>
            </a:r>
            <a:r>
              <a:rPr lang="en-US"/>
              <a:t>, </a:t>
            </a:r>
            <a:r>
              <a:rPr lang="en-US" b="1"/>
              <a:t>2.65%</a:t>
            </a:r>
            <a:r>
              <a:rPr lang="en-US"/>
              <a:t> of all cases).</a:t>
            </a:r>
            <a:endParaRPr/>
          </a:p>
          <a:p>
            <a:pPr marL="0" lvl="0" indent="0" algn="l" rtl="0">
              <a:lnSpc>
                <a:spcPct val="100000"/>
              </a:lnSpc>
              <a:spcBef>
                <a:spcPts val="1000"/>
              </a:spcBef>
              <a:spcAft>
                <a:spcPts val="0"/>
              </a:spcAft>
              <a:buNone/>
            </a:pPr>
            <a:r>
              <a:rPr lang="en-US"/>
              <a:t>Eventually got </a:t>
            </a:r>
            <a:r>
              <a:rPr lang="en-US" b="1"/>
              <a:t>7281</a:t>
            </a:r>
            <a:r>
              <a:rPr lang="en-US"/>
              <a:t> unique image-text pairs for fine tuning experiment</a:t>
            </a:r>
            <a:endParaRPr/>
          </a:p>
          <a:p>
            <a:pPr marL="0" lvl="0" indent="0" algn="l" rtl="0">
              <a:lnSpc>
                <a:spcPct val="100000"/>
              </a:lnSpc>
              <a:spcBef>
                <a:spcPts val="1000"/>
              </a:spcBef>
              <a:spcAft>
                <a:spcPts val="0"/>
              </a:spcAft>
              <a:buNone/>
            </a:pPr>
            <a:r>
              <a:rPr lang="en-US" b="1"/>
              <a:t>Training </a:t>
            </a:r>
            <a:r>
              <a:rPr lang="en-US"/>
              <a:t>set:</a:t>
            </a:r>
            <a:r>
              <a:rPr lang="en-US" b="1"/>
              <a:t> 5825 pairs, 80%</a:t>
            </a:r>
            <a:r>
              <a:rPr lang="en-US"/>
              <a:t>    </a:t>
            </a:r>
            <a:r>
              <a:rPr lang="en-US" b="1"/>
              <a:t>Test</a:t>
            </a:r>
            <a:r>
              <a:rPr lang="en-US"/>
              <a:t> set: </a:t>
            </a:r>
            <a:r>
              <a:rPr lang="en-US" b="1"/>
              <a:t>1456 pairs</a:t>
            </a:r>
            <a:r>
              <a:rPr lang="en-US"/>
              <a:t>,  </a:t>
            </a:r>
            <a:r>
              <a:rPr lang="en-US" b="1"/>
              <a:t>20%</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13</a:t>
            </a:fld>
            <a:endParaRPr/>
          </a:p>
        </p:txBody>
      </p:sp>
      <p:sp>
        <p:nvSpPr>
          <p:cNvPr id="221" name="Google Shape;221;p33"/>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Fine-tuning Experiment</a:t>
            </a:r>
            <a:endParaRPr b="1">
              <a:latin typeface="Source Sans 3"/>
              <a:ea typeface="Source Sans 3"/>
              <a:cs typeface="Source Sans 3"/>
              <a:sym typeface="Source Sans 3"/>
            </a:endParaRPr>
          </a:p>
        </p:txBody>
      </p:sp>
      <p:sp>
        <p:nvSpPr>
          <p:cNvPr id="222" name="Google Shape;222;p33"/>
          <p:cNvSpPr txBox="1">
            <a:spLocks noGrp="1"/>
          </p:cNvSpPr>
          <p:nvPr>
            <p:ph type="body" idx="2"/>
          </p:nvPr>
        </p:nvSpPr>
        <p:spPr>
          <a:xfrm>
            <a:off x="457200" y="1048350"/>
            <a:ext cx="8229600" cy="4136400"/>
          </a:xfrm>
          <a:prstGeom prst="rect">
            <a:avLst/>
          </a:prstGeom>
        </p:spPr>
        <p:txBody>
          <a:bodyPr spcFirstLastPara="1" wrap="square" lIns="0" tIns="0" rIns="0" bIns="0" anchor="t" anchorCtr="0">
            <a:normAutofit/>
          </a:bodyPr>
          <a:lstStyle/>
          <a:p>
            <a:pPr marL="457200" lvl="0" indent="-349250" algn="l" rtl="0">
              <a:lnSpc>
                <a:spcPct val="115000"/>
              </a:lnSpc>
              <a:spcBef>
                <a:spcPts val="1000"/>
              </a:spcBef>
              <a:spcAft>
                <a:spcPts val="0"/>
              </a:spcAft>
              <a:buSzPts val="1900"/>
              <a:buChar char="•"/>
            </a:pPr>
            <a:r>
              <a:rPr lang="en-US" sz="1900"/>
              <a:t>Fine-tuning experiment was conducted on a NVIDIA P100 GPU offered by kaggle.</a:t>
            </a:r>
            <a:endParaRPr sz="1900"/>
          </a:p>
          <a:p>
            <a:pPr marL="457200" lvl="0" indent="-349250" algn="l" rtl="0">
              <a:lnSpc>
                <a:spcPct val="115000"/>
              </a:lnSpc>
              <a:spcBef>
                <a:spcPts val="0"/>
              </a:spcBef>
              <a:spcAft>
                <a:spcPts val="0"/>
              </a:spcAft>
              <a:buSzPts val="1900"/>
              <a:buChar char="•"/>
            </a:pPr>
            <a:r>
              <a:rPr lang="en-US" sz="1900"/>
              <a:t>LoRA-based fine-tuning was applied exclusively to the U-Net component of the Stable Diffusion model using chest X-rays (CXRs) at a resolution of 128 × 128 pixels and a batch size of 4, while all other components were kept frozen.</a:t>
            </a:r>
            <a:endParaRPr sz="1900"/>
          </a:p>
          <a:p>
            <a:pPr marL="457200" lvl="0" indent="-349250" algn="l" rtl="0">
              <a:lnSpc>
                <a:spcPct val="115000"/>
              </a:lnSpc>
              <a:spcBef>
                <a:spcPts val="0"/>
              </a:spcBef>
              <a:spcAft>
                <a:spcPts val="0"/>
              </a:spcAft>
              <a:buSzPts val="1900"/>
              <a:buChar char="•"/>
            </a:pPr>
            <a:r>
              <a:rPr lang="en-US" sz="1900"/>
              <a:t>Model weights for the Stable Diffusion pipeline (version 1.5) were obtained from the repository</a:t>
            </a:r>
            <a:r>
              <a:rPr lang="en-US" sz="1900" u="sng">
                <a:solidFill>
                  <a:schemeClr val="hlink"/>
                </a:solidFill>
                <a:hlinkClick r:id="rId3"/>
              </a:rPr>
              <a:t> stable-diffusion-v1-5/stable-diffusion-v1-5</a:t>
            </a:r>
            <a:r>
              <a:rPr lang="en-US" sz="1900"/>
              <a:t> on the Hugging Face Hub. The implementation is based on the diffusers library (version 0.32.2) and the official</a:t>
            </a:r>
            <a:r>
              <a:rPr lang="en-US" sz="1900" u="sng">
                <a:solidFill>
                  <a:schemeClr val="hlink"/>
                </a:solidFill>
                <a:hlinkClick r:id="rId4"/>
              </a:rPr>
              <a:t> LoRA training framework </a:t>
            </a:r>
            <a:r>
              <a:rPr lang="en-US" sz="1900"/>
              <a:t>provided by Hugging Face.</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14</a:t>
            </a:fld>
            <a:endParaRPr/>
          </a:p>
        </p:txBody>
      </p:sp>
      <p:sp>
        <p:nvSpPr>
          <p:cNvPr id="228" name="Google Shape;228;p34"/>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Fine-tuning Experiment</a:t>
            </a:r>
            <a:endParaRPr b="1">
              <a:latin typeface="Source Sans 3"/>
              <a:ea typeface="Source Sans 3"/>
              <a:cs typeface="Source Sans 3"/>
              <a:sym typeface="Source Sans 3"/>
            </a:endParaRPr>
          </a:p>
        </p:txBody>
      </p:sp>
      <p:sp>
        <p:nvSpPr>
          <p:cNvPr id="229" name="Google Shape;229;p34"/>
          <p:cNvSpPr txBox="1">
            <a:spLocks noGrp="1"/>
          </p:cNvSpPr>
          <p:nvPr>
            <p:ph type="body" idx="2"/>
          </p:nvPr>
        </p:nvSpPr>
        <p:spPr>
          <a:xfrm>
            <a:off x="419225" y="1016550"/>
            <a:ext cx="8761200" cy="3741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1580"/>
              <a:t>For each pair i and timestep t, random Gaussian noise N</a:t>
            </a:r>
            <a:r>
              <a:rPr lang="en-US" sz="1300"/>
              <a:t>i,t</a:t>
            </a:r>
            <a:r>
              <a:rPr lang="en-US" sz="1580"/>
              <a:t> gets sampled in the latent space of dimensions (h, w), This Gaussian noise is added to the latent representation of ypixel.</a:t>
            </a:r>
            <a:endParaRPr sz="760"/>
          </a:p>
        </p:txBody>
      </p:sp>
      <p:pic>
        <p:nvPicPr>
          <p:cNvPr id="230" name="Google Shape;230;p34"/>
          <p:cNvPicPr preferRelativeResize="0"/>
          <p:nvPr/>
        </p:nvPicPr>
        <p:blipFill>
          <a:blip r:embed="rId3">
            <a:alphaModFix/>
          </a:blip>
          <a:stretch>
            <a:fillRect/>
          </a:stretch>
        </p:blipFill>
        <p:spPr>
          <a:xfrm>
            <a:off x="3317400" y="1682875"/>
            <a:ext cx="1535769" cy="374100"/>
          </a:xfrm>
          <a:prstGeom prst="rect">
            <a:avLst/>
          </a:prstGeom>
          <a:noFill/>
          <a:ln>
            <a:noFill/>
          </a:ln>
        </p:spPr>
      </p:pic>
      <p:sp>
        <p:nvSpPr>
          <p:cNvPr id="231" name="Google Shape;231;p34"/>
          <p:cNvSpPr txBox="1"/>
          <p:nvPr/>
        </p:nvSpPr>
        <p:spPr>
          <a:xfrm>
            <a:off x="382775" y="2182425"/>
            <a:ext cx="8761200" cy="6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80">
                <a:solidFill>
                  <a:srgbClr val="182B49"/>
                </a:solidFill>
                <a:latin typeface="Source Sans 3"/>
                <a:ea typeface="Source Sans 3"/>
                <a:cs typeface="Source Sans 3"/>
                <a:sym typeface="Source Sans 3"/>
              </a:rPr>
              <a:t>The U-Net ψ processes the noisy latent representation EV (ypixel) ⨁TNi,t and encoded prompt ET (xtext) to predict the last added noise Nî ,T</a:t>
            </a:r>
            <a:endParaRPr sz="1500"/>
          </a:p>
        </p:txBody>
      </p:sp>
      <p:pic>
        <p:nvPicPr>
          <p:cNvPr id="232" name="Google Shape;232;p34"/>
          <p:cNvPicPr preferRelativeResize="0"/>
          <p:nvPr/>
        </p:nvPicPr>
        <p:blipFill>
          <a:blip r:embed="rId4">
            <a:alphaModFix/>
          </a:blip>
          <a:stretch>
            <a:fillRect/>
          </a:stretch>
        </p:blipFill>
        <p:spPr>
          <a:xfrm>
            <a:off x="2927075" y="2853525"/>
            <a:ext cx="3512325" cy="336350"/>
          </a:xfrm>
          <a:prstGeom prst="rect">
            <a:avLst/>
          </a:prstGeom>
          <a:noFill/>
          <a:ln>
            <a:noFill/>
          </a:ln>
        </p:spPr>
      </p:pic>
      <p:sp>
        <p:nvSpPr>
          <p:cNvPr id="233" name="Google Shape;233;p34"/>
          <p:cNvSpPr txBox="1"/>
          <p:nvPr/>
        </p:nvSpPr>
        <p:spPr>
          <a:xfrm>
            <a:off x="457200" y="3247300"/>
            <a:ext cx="8761200" cy="6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80">
                <a:solidFill>
                  <a:srgbClr val="182B49"/>
                </a:solidFill>
                <a:latin typeface="Source Sans 3"/>
                <a:ea typeface="Source Sans 3"/>
                <a:cs typeface="Source Sans 3"/>
                <a:sym typeface="Source Sans 3"/>
              </a:rPr>
              <a:t>A mean squared error loss computed between the true and predicted noises Ni,t and Nî ,T enables to compute gradients and update the weights of the unfrozen components.</a:t>
            </a:r>
            <a:endParaRPr sz="1580">
              <a:solidFill>
                <a:srgbClr val="182B49"/>
              </a:solidFill>
              <a:latin typeface="Source Sans 3"/>
              <a:ea typeface="Source Sans 3"/>
              <a:cs typeface="Source Sans 3"/>
              <a:sym typeface="Source Sans 3"/>
            </a:endParaRPr>
          </a:p>
        </p:txBody>
      </p:sp>
      <p:pic>
        <p:nvPicPr>
          <p:cNvPr id="234" name="Google Shape;234;p34"/>
          <p:cNvPicPr preferRelativeResize="0"/>
          <p:nvPr/>
        </p:nvPicPr>
        <p:blipFill>
          <a:blip r:embed="rId5">
            <a:alphaModFix/>
          </a:blip>
          <a:stretch>
            <a:fillRect/>
          </a:stretch>
        </p:blipFill>
        <p:spPr>
          <a:xfrm>
            <a:off x="3072925" y="4075950"/>
            <a:ext cx="2500151" cy="52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15</a:t>
            </a:fld>
            <a:endParaRPr/>
          </a:p>
        </p:txBody>
      </p:sp>
      <p:sp>
        <p:nvSpPr>
          <p:cNvPr id="240" name="Google Shape;240;p35"/>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Results </a:t>
            </a:r>
            <a:endParaRPr b="1">
              <a:latin typeface="Source Sans 3"/>
              <a:ea typeface="Source Sans 3"/>
              <a:cs typeface="Source Sans 3"/>
              <a:sym typeface="Source Sans 3"/>
            </a:endParaRPr>
          </a:p>
        </p:txBody>
      </p:sp>
      <p:sp>
        <p:nvSpPr>
          <p:cNvPr id="241" name="Google Shape;241;p35"/>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Hyperparameter settings:</a:t>
            </a:r>
            <a:endParaRPr/>
          </a:p>
        </p:txBody>
      </p:sp>
      <p:pic>
        <p:nvPicPr>
          <p:cNvPr id="242" name="Google Shape;242;p35"/>
          <p:cNvPicPr preferRelativeResize="0"/>
          <p:nvPr/>
        </p:nvPicPr>
        <p:blipFill>
          <a:blip r:embed="rId3">
            <a:alphaModFix/>
          </a:blip>
          <a:stretch>
            <a:fillRect/>
          </a:stretch>
        </p:blipFill>
        <p:spPr>
          <a:xfrm>
            <a:off x="457200" y="1390625"/>
            <a:ext cx="5972950" cy="1704850"/>
          </a:xfrm>
          <a:prstGeom prst="rect">
            <a:avLst/>
          </a:prstGeom>
          <a:noFill/>
          <a:ln>
            <a:noFill/>
          </a:ln>
        </p:spPr>
      </p:pic>
      <p:pic>
        <p:nvPicPr>
          <p:cNvPr id="243" name="Google Shape;243;p35"/>
          <p:cNvPicPr preferRelativeResize="0"/>
          <p:nvPr/>
        </p:nvPicPr>
        <p:blipFill rotWithShape="1">
          <a:blip r:embed="rId4">
            <a:alphaModFix/>
          </a:blip>
          <a:srcRect l="2467" t="5015"/>
          <a:stretch/>
        </p:blipFill>
        <p:spPr>
          <a:xfrm>
            <a:off x="466275" y="3187325"/>
            <a:ext cx="4724599" cy="165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16</a:t>
            </a:fld>
            <a:endParaRPr/>
          </a:p>
        </p:txBody>
      </p:sp>
      <p:sp>
        <p:nvSpPr>
          <p:cNvPr id="249" name="Google Shape;249;p36"/>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Results </a:t>
            </a:r>
            <a:endParaRPr b="1">
              <a:latin typeface="Source Sans 3"/>
              <a:ea typeface="Source Sans 3"/>
              <a:cs typeface="Source Sans 3"/>
              <a:sym typeface="Source Sans 3"/>
            </a:endParaRPr>
          </a:p>
        </p:txBody>
      </p:sp>
      <p:sp>
        <p:nvSpPr>
          <p:cNvPr id="250" name="Google Shape;250;p36"/>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Training loss curve:</a:t>
            </a:r>
            <a:endParaRPr/>
          </a:p>
        </p:txBody>
      </p:sp>
      <p:pic>
        <p:nvPicPr>
          <p:cNvPr id="251" name="Google Shape;251;p36"/>
          <p:cNvPicPr preferRelativeResize="0"/>
          <p:nvPr/>
        </p:nvPicPr>
        <p:blipFill>
          <a:blip r:embed="rId3">
            <a:alphaModFix/>
          </a:blip>
          <a:stretch>
            <a:fillRect/>
          </a:stretch>
        </p:blipFill>
        <p:spPr>
          <a:xfrm>
            <a:off x="152400" y="1543025"/>
            <a:ext cx="8839202" cy="27257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17</a:t>
            </a:fld>
            <a:endParaRPr/>
          </a:p>
        </p:txBody>
      </p:sp>
      <p:sp>
        <p:nvSpPr>
          <p:cNvPr id="257" name="Google Shape;257;p37"/>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Results </a:t>
            </a:r>
            <a:endParaRPr b="1">
              <a:latin typeface="Source Sans 3"/>
              <a:ea typeface="Source Sans 3"/>
              <a:cs typeface="Source Sans 3"/>
              <a:sym typeface="Source Sans 3"/>
            </a:endParaRPr>
          </a:p>
        </p:txBody>
      </p:sp>
      <p:sp>
        <p:nvSpPr>
          <p:cNvPr id="258" name="Google Shape;258;p37"/>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Fréchet inception distance:</a:t>
            </a:r>
            <a:endParaRPr/>
          </a:p>
        </p:txBody>
      </p:sp>
      <p:sp>
        <p:nvSpPr>
          <p:cNvPr id="259" name="Google Shape;259;p37"/>
          <p:cNvSpPr txBox="1">
            <a:spLocks noGrp="1"/>
          </p:cNvSpPr>
          <p:nvPr>
            <p:ph type="subTitle" idx="1"/>
          </p:nvPr>
        </p:nvSpPr>
        <p:spPr>
          <a:xfrm>
            <a:off x="466275" y="2649363"/>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Inception distance:</a:t>
            </a:r>
            <a:endParaRPr/>
          </a:p>
        </p:txBody>
      </p:sp>
      <p:pic>
        <p:nvPicPr>
          <p:cNvPr id="260" name="Google Shape;260;p37"/>
          <p:cNvPicPr preferRelativeResize="0"/>
          <p:nvPr/>
        </p:nvPicPr>
        <p:blipFill>
          <a:blip r:embed="rId3">
            <a:alphaModFix/>
          </a:blip>
          <a:stretch>
            <a:fillRect/>
          </a:stretch>
        </p:blipFill>
        <p:spPr>
          <a:xfrm>
            <a:off x="570900" y="1390750"/>
            <a:ext cx="4239776" cy="430500"/>
          </a:xfrm>
          <a:prstGeom prst="rect">
            <a:avLst/>
          </a:prstGeom>
          <a:noFill/>
          <a:ln>
            <a:noFill/>
          </a:ln>
        </p:spPr>
      </p:pic>
      <p:pic>
        <p:nvPicPr>
          <p:cNvPr id="261" name="Google Shape;261;p37"/>
          <p:cNvPicPr preferRelativeResize="0"/>
          <p:nvPr/>
        </p:nvPicPr>
        <p:blipFill>
          <a:blip r:embed="rId4">
            <a:alphaModFix/>
          </a:blip>
          <a:stretch>
            <a:fillRect/>
          </a:stretch>
        </p:blipFill>
        <p:spPr>
          <a:xfrm>
            <a:off x="570900" y="1984775"/>
            <a:ext cx="4239775" cy="395010"/>
          </a:xfrm>
          <a:prstGeom prst="rect">
            <a:avLst/>
          </a:prstGeom>
          <a:noFill/>
          <a:ln>
            <a:noFill/>
          </a:ln>
        </p:spPr>
      </p:pic>
      <p:pic>
        <p:nvPicPr>
          <p:cNvPr id="262" name="Google Shape;262;p37"/>
          <p:cNvPicPr preferRelativeResize="0"/>
          <p:nvPr/>
        </p:nvPicPr>
        <p:blipFill>
          <a:blip r:embed="rId5">
            <a:alphaModFix/>
          </a:blip>
          <a:stretch>
            <a:fillRect/>
          </a:stretch>
        </p:blipFill>
        <p:spPr>
          <a:xfrm>
            <a:off x="570900" y="3223027"/>
            <a:ext cx="7153900" cy="81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18</a:t>
            </a:fld>
            <a:endParaRPr/>
          </a:p>
        </p:txBody>
      </p:sp>
      <p:sp>
        <p:nvSpPr>
          <p:cNvPr id="268" name="Google Shape;268;p38"/>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Results </a:t>
            </a:r>
            <a:endParaRPr b="1">
              <a:latin typeface="Source Sans 3"/>
              <a:ea typeface="Source Sans 3"/>
              <a:cs typeface="Source Sans 3"/>
              <a:sym typeface="Source Sans 3"/>
            </a:endParaRPr>
          </a:p>
        </p:txBody>
      </p:sp>
      <p:sp>
        <p:nvSpPr>
          <p:cNvPr id="269" name="Google Shape;269;p38"/>
          <p:cNvSpPr txBox="1">
            <a:spLocks noGrp="1"/>
          </p:cNvSpPr>
          <p:nvPr>
            <p:ph type="subTitle" idx="1"/>
          </p:nvPr>
        </p:nvSpPr>
        <p:spPr>
          <a:xfrm>
            <a:off x="503275" y="960000"/>
            <a:ext cx="2681100" cy="38949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Image comparison(128 x 128):</a:t>
            </a:r>
            <a:endParaRPr/>
          </a:p>
        </p:txBody>
      </p:sp>
      <p:pic>
        <p:nvPicPr>
          <p:cNvPr id="270" name="Google Shape;270;p38"/>
          <p:cNvPicPr preferRelativeResize="0"/>
          <p:nvPr/>
        </p:nvPicPr>
        <p:blipFill>
          <a:blip r:embed="rId3">
            <a:alphaModFix/>
          </a:blip>
          <a:stretch>
            <a:fillRect/>
          </a:stretch>
        </p:blipFill>
        <p:spPr>
          <a:xfrm>
            <a:off x="4128450" y="515475"/>
            <a:ext cx="4160425" cy="4423977"/>
          </a:xfrm>
          <a:prstGeom prst="rect">
            <a:avLst/>
          </a:prstGeom>
          <a:noFill/>
          <a:ln>
            <a:noFill/>
          </a:ln>
        </p:spPr>
      </p:pic>
      <p:pic>
        <p:nvPicPr>
          <p:cNvPr id="271" name="Google Shape;271;p38"/>
          <p:cNvPicPr preferRelativeResize="0"/>
          <p:nvPr/>
        </p:nvPicPr>
        <p:blipFill rotWithShape="1">
          <a:blip r:embed="rId4">
            <a:alphaModFix/>
          </a:blip>
          <a:srcRect l="46201"/>
          <a:stretch/>
        </p:blipFill>
        <p:spPr>
          <a:xfrm>
            <a:off x="255328" y="1629025"/>
            <a:ext cx="3806947" cy="52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19</a:t>
            </a:fld>
            <a:endParaRPr/>
          </a:p>
        </p:txBody>
      </p:sp>
      <p:sp>
        <p:nvSpPr>
          <p:cNvPr id="277" name="Google Shape;277;p39"/>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Results </a:t>
            </a:r>
            <a:endParaRPr b="1">
              <a:latin typeface="Source Sans 3"/>
              <a:ea typeface="Source Sans 3"/>
              <a:cs typeface="Source Sans 3"/>
              <a:sym typeface="Source Sans 3"/>
            </a:endParaRPr>
          </a:p>
        </p:txBody>
      </p:sp>
      <p:sp>
        <p:nvSpPr>
          <p:cNvPr id="278" name="Google Shape;278;p39"/>
          <p:cNvSpPr txBox="1">
            <a:spLocks noGrp="1"/>
          </p:cNvSpPr>
          <p:nvPr>
            <p:ph type="subTitle" idx="1"/>
          </p:nvPr>
        </p:nvSpPr>
        <p:spPr>
          <a:xfrm>
            <a:off x="503275" y="960000"/>
            <a:ext cx="2681100" cy="38949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Image comparison(512 x 512):</a:t>
            </a:r>
            <a:endParaRPr/>
          </a:p>
        </p:txBody>
      </p:sp>
      <p:pic>
        <p:nvPicPr>
          <p:cNvPr id="279" name="Google Shape;279;p39" title="download.png"/>
          <p:cNvPicPr preferRelativeResize="0"/>
          <p:nvPr/>
        </p:nvPicPr>
        <p:blipFill>
          <a:blip r:embed="rId3">
            <a:alphaModFix/>
          </a:blip>
          <a:stretch>
            <a:fillRect/>
          </a:stretch>
        </p:blipFill>
        <p:spPr>
          <a:xfrm>
            <a:off x="4279425" y="795374"/>
            <a:ext cx="3972500" cy="4224148"/>
          </a:xfrm>
          <a:prstGeom prst="rect">
            <a:avLst/>
          </a:prstGeom>
          <a:noFill/>
          <a:ln>
            <a:noFill/>
          </a:ln>
        </p:spPr>
      </p:pic>
      <p:pic>
        <p:nvPicPr>
          <p:cNvPr id="280" name="Google Shape;280;p39"/>
          <p:cNvPicPr preferRelativeResize="0"/>
          <p:nvPr/>
        </p:nvPicPr>
        <p:blipFill>
          <a:blip r:embed="rId4">
            <a:alphaModFix/>
          </a:blip>
          <a:stretch>
            <a:fillRect/>
          </a:stretch>
        </p:blipFill>
        <p:spPr>
          <a:xfrm>
            <a:off x="216750" y="1685200"/>
            <a:ext cx="3864500" cy="44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2</a:t>
            </a:fld>
            <a:endParaRPr/>
          </a:p>
        </p:txBody>
      </p:sp>
      <p:sp>
        <p:nvSpPr>
          <p:cNvPr id="129" name="Google Shape;129;p22"/>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Project Objectives</a:t>
            </a:r>
            <a:endParaRPr b="1">
              <a:latin typeface="Source Sans 3"/>
              <a:ea typeface="Source Sans 3"/>
              <a:cs typeface="Source Sans 3"/>
              <a:sym typeface="Source Sans 3"/>
            </a:endParaRPr>
          </a:p>
        </p:txBody>
      </p:sp>
      <p:sp>
        <p:nvSpPr>
          <p:cNvPr id="130" name="Google Shape;130;p22"/>
          <p:cNvSpPr txBox="1">
            <a:spLocks noGrp="1"/>
          </p:cNvSpPr>
          <p:nvPr>
            <p:ph type="body" idx="1"/>
          </p:nvPr>
        </p:nvSpPr>
        <p:spPr>
          <a:xfrm>
            <a:off x="457200" y="1036350"/>
            <a:ext cx="8229600" cy="3952200"/>
          </a:xfrm>
          <a:prstGeom prst="rect">
            <a:avLst/>
          </a:prstGeom>
        </p:spPr>
        <p:txBody>
          <a:bodyPr spcFirstLastPara="1" wrap="square" lIns="0" tIns="0" rIns="0" bIns="0" anchor="t" anchorCtr="0">
            <a:normAutofit fontScale="55000" lnSpcReduction="10000"/>
          </a:bodyPr>
          <a:lstStyle/>
          <a:p>
            <a:pPr marL="457200" lvl="0" indent="-341709" algn="l" rtl="0">
              <a:spcBef>
                <a:spcPts val="1000"/>
              </a:spcBef>
              <a:spcAft>
                <a:spcPts val="0"/>
              </a:spcAft>
              <a:buSzPct val="100000"/>
              <a:buChar char="•"/>
            </a:pPr>
            <a:r>
              <a:rPr lang="en-US" sz="3750"/>
              <a:t>To fine-tune a text-conditional latent diffusion model (LDM) to synthesize high-fidelity chest X-ray images controlled by domain-specific text prompts.</a:t>
            </a:r>
            <a:endParaRPr sz="3750"/>
          </a:p>
          <a:p>
            <a:pPr marL="457200" lvl="0" indent="0" algn="l" rtl="0">
              <a:spcBef>
                <a:spcPts val="1000"/>
              </a:spcBef>
              <a:spcAft>
                <a:spcPts val="0"/>
              </a:spcAft>
              <a:buNone/>
            </a:pPr>
            <a:endParaRPr sz="3750"/>
          </a:p>
          <a:p>
            <a:pPr marL="457200" lvl="0" indent="-341709" algn="l" rtl="0">
              <a:spcBef>
                <a:spcPts val="1000"/>
              </a:spcBef>
              <a:spcAft>
                <a:spcPts val="0"/>
              </a:spcAft>
              <a:buSzPct val="100000"/>
              <a:buChar char="•"/>
            </a:pPr>
            <a:r>
              <a:rPr lang="en-US" sz="3750"/>
              <a:t>To evaluate the quality, diversity, and realism of the generated synthetic images using established evaluation metrics such as FID (Fréchet Inception Distance) and IS (Inception Score).</a:t>
            </a:r>
            <a:endParaRPr sz="3750"/>
          </a:p>
          <a:p>
            <a:pPr marL="457200" lvl="0" indent="0" algn="l" rtl="0">
              <a:spcBef>
                <a:spcPts val="1000"/>
              </a:spcBef>
              <a:spcAft>
                <a:spcPts val="0"/>
              </a:spcAft>
              <a:buNone/>
            </a:pPr>
            <a:endParaRPr sz="3750"/>
          </a:p>
          <a:p>
            <a:pPr marL="457200" lvl="0" indent="-341709" algn="l" rtl="0">
              <a:spcBef>
                <a:spcPts val="1000"/>
              </a:spcBef>
              <a:spcAft>
                <a:spcPts val="0"/>
              </a:spcAft>
              <a:buSzPct val="100000"/>
              <a:buChar char="•"/>
            </a:pPr>
            <a:r>
              <a:rPr lang="en-US" sz="3750"/>
              <a:t>By achieving these objectives, this project aims to demonstrate the feasibility and value of domain-adapted generative models in addressing data scarcity and accelerating AI development in medical imaging.</a:t>
            </a:r>
            <a:endParaRPr sz="3750"/>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3</a:t>
            </a:fld>
            <a:endParaRPr/>
          </a:p>
        </p:txBody>
      </p:sp>
      <p:sp>
        <p:nvSpPr>
          <p:cNvPr id="136" name="Google Shape;136;p23"/>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Project Background</a:t>
            </a:r>
            <a:endParaRPr b="1">
              <a:latin typeface="Source Sans 3"/>
              <a:ea typeface="Source Sans 3"/>
              <a:cs typeface="Source Sans 3"/>
              <a:sym typeface="Source Sans 3"/>
            </a:endParaRPr>
          </a:p>
        </p:txBody>
      </p:sp>
      <p:sp>
        <p:nvSpPr>
          <p:cNvPr id="137" name="Google Shape;137;p23"/>
          <p:cNvSpPr txBox="1">
            <a:spLocks noGrp="1"/>
          </p:cNvSpPr>
          <p:nvPr>
            <p:ph type="body" idx="1"/>
          </p:nvPr>
        </p:nvSpPr>
        <p:spPr>
          <a:xfrm>
            <a:off x="457200" y="1036350"/>
            <a:ext cx="8229600" cy="3952200"/>
          </a:xfrm>
          <a:prstGeom prst="rect">
            <a:avLst/>
          </a:prstGeom>
        </p:spPr>
        <p:txBody>
          <a:bodyPr spcFirstLastPara="1" wrap="square" lIns="0" tIns="0" rIns="0" bIns="0" anchor="t" anchorCtr="0">
            <a:normAutofit/>
          </a:bodyPr>
          <a:lstStyle/>
          <a:p>
            <a:pPr marL="457200" lvl="0" indent="-342900" algn="l" rtl="0">
              <a:spcBef>
                <a:spcPts val="1000"/>
              </a:spcBef>
              <a:spcAft>
                <a:spcPts val="0"/>
              </a:spcAft>
              <a:buSzPts val="1800"/>
              <a:buChar char="•"/>
            </a:pPr>
            <a:r>
              <a:rPr lang="en-US"/>
              <a:t>Medical image is a field where access to well-annotated and diverse datasets is often restricted due to need for expert radiological interpretation, stringent privacy regulations, and data isolation across healthcare institutions.</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Developing robust machine learning models in the field is hampered by limited data availability, particularly for rare pathologies or nuanced clinical presentations. This scarcity poses a significant barrier to training and evaluating reliable AI systems for clinical deployment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4</a:t>
            </a:fld>
            <a:endParaRPr/>
          </a:p>
        </p:txBody>
      </p:sp>
      <p:sp>
        <p:nvSpPr>
          <p:cNvPr id="143" name="Google Shape;143;p24"/>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Project Background</a:t>
            </a:r>
            <a:endParaRPr b="1">
              <a:latin typeface="Source Sans 3"/>
              <a:ea typeface="Source Sans 3"/>
              <a:cs typeface="Source Sans 3"/>
              <a:sym typeface="Source Sans 3"/>
            </a:endParaRPr>
          </a:p>
        </p:txBody>
      </p:sp>
      <p:sp>
        <p:nvSpPr>
          <p:cNvPr id="144" name="Google Shape;144;p24"/>
          <p:cNvSpPr txBox="1">
            <a:spLocks noGrp="1"/>
          </p:cNvSpPr>
          <p:nvPr>
            <p:ph type="body" idx="1"/>
          </p:nvPr>
        </p:nvSpPr>
        <p:spPr>
          <a:xfrm>
            <a:off x="457200" y="1036350"/>
            <a:ext cx="8229600" cy="3952200"/>
          </a:xfrm>
          <a:prstGeom prst="rect">
            <a:avLst/>
          </a:prstGeom>
        </p:spPr>
        <p:txBody>
          <a:bodyPr spcFirstLastPara="1" wrap="square" lIns="0" tIns="0" rIns="0" bIns="0" anchor="t" anchorCtr="0">
            <a:normAutofit/>
          </a:bodyPr>
          <a:lstStyle/>
          <a:p>
            <a:pPr marL="457200" lvl="0" indent="-342900" algn="l" rtl="0">
              <a:spcBef>
                <a:spcPts val="1000"/>
              </a:spcBef>
              <a:spcAft>
                <a:spcPts val="0"/>
              </a:spcAft>
              <a:buSzPts val="1800"/>
              <a:buChar char="•"/>
            </a:pPr>
            <a:r>
              <a:rPr lang="en-US"/>
              <a:t>Latent diffusion models (LDMs) generate high-fidelity images and are valuable in data-scarce domains, but off-the-shelf models trained on natural images often struggle with the specialized language and unique visuals of medical imagery.</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By fine-tuning diffusion models with medical data and text, we can generate synthetic images that enrich datasets for rare and underrepresented cases, enhancing model robustness and overcoming data scarcity in a safe, efficient, and scalable way in medical AI.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5</a:t>
            </a:fld>
            <a:endParaRPr/>
          </a:p>
        </p:txBody>
      </p:sp>
      <p:sp>
        <p:nvSpPr>
          <p:cNvPr id="150" name="Google Shape;150;p25"/>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51" name="Google Shape;151;p25"/>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Model Architecture: </a:t>
            </a:r>
            <a:endParaRPr/>
          </a:p>
        </p:txBody>
      </p:sp>
      <p:sp>
        <p:nvSpPr>
          <p:cNvPr id="152" name="Google Shape;152;p25"/>
          <p:cNvSpPr txBox="1">
            <a:spLocks noGrp="1"/>
          </p:cNvSpPr>
          <p:nvPr>
            <p:ph type="body" idx="2"/>
          </p:nvPr>
        </p:nvSpPr>
        <p:spPr>
          <a:xfrm>
            <a:off x="457200" y="1325788"/>
            <a:ext cx="8229600" cy="3103200"/>
          </a:xfrm>
          <a:prstGeom prst="rect">
            <a:avLst/>
          </a:prstGeom>
        </p:spPr>
        <p:txBody>
          <a:bodyPr spcFirstLastPara="1" wrap="square" lIns="0" tIns="0" rIns="0" bIns="0" anchor="t" anchorCtr="0">
            <a:normAutofit/>
          </a:bodyPr>
          <a:lstStyle/>
          <a:p>
            <a:pPr marL="0" lvl="0" indent="0" algn="l" rtl="0">
              <a:lnSpc>
                <a:spcPct val="100000"/>
              </a:lnSpc>
              <a:spcBef>
                <a:spcPts val="1000"/>
              </a:spcBef>
              <a:spcAft>
                <a:spcPts val="0"/>
              </a:spcAft>
              <a:buNone/>
            </a:pPr>
            <a:r>
              <a:rPr lang="en-US"/>
              <a:t>This project utilizes the Latent Diffusion Model (LDM) </a:t>
            </a:r>
            <a:r>
              <a:rPr lang="en-US" b="1"/>
              <a:t>Stable Diffusion 1.5 (SD1.5)</a:t>
            </a:r>
            <a:r>
              <a:rPr lang="en-US"/>
              <a:t> as the foundational generative architecture. The SD pipeline consists of three main components:</a:t>
            </a:r>
            <a:endParaRPr/>
          </a:p>
          <a:p>
            <a:pPr marL="457200" lvl="0" indent="-342900" algn="l" rtl="0">
              <a:lnSpc>
                <a:spcPct val="100000"/>
              </a:lnSpc>
              <a:spcBef>
                <a:spcPts val="1000"/>
              </a:spcBef>
              <a:spcAft>
                <a:spcPts val="0"/>
              </a:spcAft>
              <a:buSzPts val="1800"/>
              <a:buChar char="•"/>
            </a:pPr>
            <a:r>
              <a:rPr lang="en-US"/>
              <a:t>Variational Autoencoder (VAE)</a:t>
            </a:r>
            <a:endParaRPr/>
          </a:p>
          <a:p>
            <a:pPr marL="0" lvl="0" indent="0" algn="l" rtl="0">
              <a:lnSpc>
                <a:spcPct val="100000"/>
              </a:lnSpc>
              <a:spcBef>
                <a:spcPts val="1000"/>
              </a:spcBef>
              <a:spcAft>
                <a:spcPts val="0"/>
              </a:spcAft>
              <a:buNone/>
            </a:pPr>
            <a:endParaRPr/>
          </a:p>
          <a:p>
            <a:pPr marL="457200" lvl="0" indent="-342900" algn="l" rtl="0">
              <a:lnSpc>
                <a:spcPct val="100000"/>
              </a:lnSpc>
              <a:spcBef>
                <a:spcPts val="1000"/>
              </a:spcBef>
              <a:spcAft>
                <a:spcPts val="0"/>
              </a:spcAft>
              <a:buSzPts val="1800"/>
              <a:buChar char="•"/>
            </a:pPr>
            <a:r>
              <a:rPr lang="en-US"/>
              <a:t>Denoising U-Net Backbone</a:t>
            </a:r>
            <a:endParaRPr/>
          </a:p>
          <a:p>
            <a:pPr marL="457200" lvl="0" indent="0" algn="l" rtl="0">
              <a:lnSpc>
                <a:spcPct val="100000"/>
              </a:lnSpc>
              <a:spcBef>
                <a:spcPts val="1000"/>
              </a:spcBef>
              <a:spcAft>
                <a:spcPts val="0"/>
              </a:spcAft>
              <a:buNone/>
            </a:pPr>
            <a:endParaRPr/>
          </a:p>
          <a:p>
            <a:pPr marL="457200" lvl="0" indent="-342900" algn="l" rtl="0">
              <a:lnSpc>
                <a:spcPct val="100000"/>
              </a:lnSpc>
              <a:spcBef>
                <a:spcPts val="1000"/>
              </a:spcBef>
              <a:spcAft>
                <a:spcPts val="0"/>
              </a:spcAft>
              <a:buSzPts val="1800"/>
              <a:buChar char="•"/>
            </a:pPr>
            <a:r>
              <a:rPr lang="en-US"/>
              <a:t>Text Conditioning via CLIP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6</a:t>
            </a:fld>
            <a:endParaRPr/>
          </a:p>
        </p:txBody>
      </p:sp>
      <p:sp>
        <p:nvSpPr>
          <p:cNvPr id="158" name="Google Shape;158;p26"/>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59" name="Google Shape;159;p26"/>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Variational Autoencoder (VAE):</a:t>
            </a:r>
            <a:endParaRPr/>
          </a:p>
        </p:txBody>
      </p:sp>
      <p:pic>
        <p:nvPicPr>
          <p:cNvPr id="160" name="Google Shape;160;p26"/>
          <p:cNvPicPr preferRelativeResize="0"/>
          <p:nvPr/>
        </p:nvPicPr>
        <p:blipFill rotWithShape="1">
          <a:blip r:embed="rId3">
            <a:alphaModFix/>
          </a:blip>
          <a:srcRect t="19536"/>
          <a:stretch/>
        </p:blipFill>
        <p:spPr>
          <a:xfrm>
            <a:off x="1330825" y="1471475"/>
            <a:ext cx="6129900" cy="277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7</a:t>
            </a:fld>
            <a:endParaRPr/>
          </a:p>
        </p:txBody>
      </p:sp>
      <p:sp>
        <p:nvSpPr>
          <p:cNvPr id="166" name="Google Shape;166;p27"/>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67" name="Google Shape;167;p27"/>
          <p:cNvSpPr txBox="1">
            <a:spLocks noGrp="1"/>
          </p:cNvSpPr>
          <p:nvPr>
            <p:ph type="subTitle" idx="1"/>
          </p:nvPr>
        </p:nvSpPr>
        <p:spPr>
          <a:xfrm>
            <a:off x="457200" y="960000"/>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Denoising U-Net Backbone:</a:t>
            </a:r>
            <a:endParaRPr/>
          </a:p>
        </p:txBody>
      </p:sp>
      <p:pic>
        <p:nvPicPr>
          <p:cNvPr id="168" name="Google Shape;168;p27"/>
          <p:cNvPicPr preferRelativeResize="0"/>
          <p:nvPr/>
        </p:nvPicPr>
        <p:blipFill>
          <a:blip r:embed="rId3">
            <a:alphaModFix/>
          </a:blip>
          <a:stretch>
            <a:fillRect/>
          </a:stretch>
        </p:blipFill>
        <p:spPr>
          <a:xfrm>
            <a:off x="1674825" y="1390650"/>
            <a:ext cx="5537486" cy="344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8</a:t>
            </a:fld>
            <a:endParaRPr/>
          </a:p>
        </p:txBody>
      </p:sp>
      <p:sp>
        <p:nvSpPr>
          <p:cNvPr id="174" name="Google Shape;174;p28"/>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75" name="Google Shape;175;p28"/>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Text Conditioning via CLIP:</a:t>
            </a:r>
            <a:endParaRPr/>
          </a:p>
        </p:txBody>
      </p:sp>
      <p:pic>
        <p:nvPicPr>
          <p:cNvPr id="176" name="Google Shape;176;p28"/>
          <p:cNvPicPr preferRelativeResize="0"/>
          <p:nvPr/>
        </p:nvPicPr>
        <p:blipFill>
          <a:blip r:embed="rId3">
            <a:alphaModFix/>
          </a:blip>
          <a:stretch>
            <a:fillRect/>
          </a:stretch>
        </p:blipFill>
        <p:spPr>
          <a:xfrm>
            <a:off x="59475" y="1469738"/>
            <a:ext cx="4008924" cy="2789775"/>
          </a:xfrm>
          <a:prstGeom prst="rect">
            <a:avLst/>
          </a:prstGeom>
          <a:noFill/>
          <a:ln>
            <a:noFill/>
          </a:ln>
        </p:spPr>
      </p:pic>
      <p:pic>
        <p:nvPicPr>
          <p:cNvPr id="177" name="Google Shape;177;p28"/>
          <p:cNvPicPr preferRelativeResize="0"/>
          <p:nvPr/>
        </p:nvPicPr>
        <p:blipFill>
          <a:blip r:embed="rId4">
            <a:alphaModFix/>
          </a:blip>
          <a:stretch>
            <a:fillRect/>
          </a:stretch>
        </p:blipFill>
        <p:spPr>
          <a:xfrm>
            <a:off x="4188849" y="1692825"/>
            <a:ext cx="4830279" cy="2566690"/>
          </a:xfrm>
          <a:prstGeom prst="rect">
            <a:avLst/>
          </a:prstGeom>
          <a:noFill/>
          <a:ln>
            <a:noFill/>
          </a:ln>
        </p:spPr>
      </p:pic>
      <p:sp>
        <p:nvSpPr>
          <p:cNvPr id="178" name="Google Shape;178;p28"/>
          <p:cNvSpPr/>
          <p:nvPr/>
        </p:nvSpPr>
        <p:spPr>
          <a:xfrm>
            <a:off x="1344825" y="2463825"/>
            <a:ext cx="261600" cy="279600"/>
          </a:xfrm>
          <a:prstGeom prst="triangle">
            <a:avLst>
              <a:gd name="adj"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3"/>
              <a:ea typeface="Source Sans 3"/>
              <a:cs typeface="Source Sans 3"/>
              <a:sym typeface="Source Sans 3"/>
            </a:endParaRPr>
          </a:p>
        </p:txBody>
      </p:sp>
      <p:pic>
        <p:nvPicPr>
          <p:cNvPr id="179" name="Google Shape;179;p28"/>
          <p:cNvPicPr preferRelativeResize="0"/>
          <p:nvPr/>
        </p:nvPicPr>
        <p:blipFill>
          <a:blip r:embed="rId5">
            <a:alphaModFix/>
          </a:blip>
          <a:stretch>
            <a:fillRect/>
          </a:stretch>
        </p:blipFill>
        <p:spPr>
          <a:xfrm>
            <a:off x="7133079" y="2184225"/>
            <a:ext cx="1732521" cy="27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457200" y="4769256"/>
            <a:ext cx="331200" cy="374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900"/>
              <a:buFont typeface="Source Sans 3"/>
              <a:buNone/>
            </a:pPr>
            <a:fld id="{00000000-1234-1234-1234-123412341234}" type="slidenum">
              <a:rPr lang="en-US"/>
              <a:t>9</a:t>
            </a:fld>
            <a:endParaRPr/>
          </a:p>
        </p:txBody>
      </p:sp>
      <p:sp>
        <p:nvSpPr>
          <p:cNvPr id="185" name="Google Shape;185;p29"/>
          <p:cNvSpPr txBox="1">
            <a:spLocks noGrp="1"/>
          </p:cNvSpPr>
          <p:nvPr>
            <p:ph type="title"/>
          </p:nvPr>
        </p:nvSpPr>
        <p:spPr>
          <a:xfrm>
            <a:off x="457200" y="438912"/>
            <a:ext cx="8229600" cy="521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b="1">
                <a:latin typeface="Source Sans 3"/>
                <a:ea typeface="Source Sans 3"/>
                <a:cs typeface="Source Sans 3"/>
                <a:sym typeface="Source Sans 3"/>
              </a:rPr>
              <a:t>Method</a:t>
            </a:r>
            <a:endParaRPr b="1">
              <a:latin typeface="Source Sans 3"/>
              <a:ea typeface="Source Sans 3"/>
              <a:cs typeface="Source Sans 3"/>
              <a:sym typeface="Source Sans 3"/>
            </a:endParaRPr>
          </a:p>
        </p:txBody>
      </p:sp>
      <p:sp>
        <p:nvSpPr>
          <p:cNvPr id="186" name="Google Shape;186;p29"/>
          <p:cNvSpPr txBox="1">
            <a:spLocks noGrp="1"/>
          </p:cNvSpPr>
          <p:nvPr>
            <p:ph type="subTitle" idx="1"/>
          </p:nvPr>
        </p:nvSpPr>
        <p:spPr>
          <a:xfrm>
            <a:off x="466275" y="960125"/>
            <a:ext cx="8229600" cy="4305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US"/>
              <a:t>Stable Diffusion Pepline:</a:t>
            </a:r>
            <a:endParaRPr/>
          </a:p>
        </p:txBody>
      </p:sp>
      <p:pic>
        <p:nvPicPr>
          <p:cNvPr id="187" name="Google Shape;187;p29"/>
          <p:cNvPicPr preferRelativeResize="0"/>
          <p:nvPr/>
        </p:nvPicPr>
        <p:blipFill>
          <a:blip r:embed="rId3">
            <a:alphaModFix/>
          </a:blip>
          <a:stretch>
            <a:fillRect/>
          </a:stretch>
        </p:blipFill>
        <p:spPr>
          <a:xfrm>
            <a:off x="2039500" y="1262000"/>
            <a:ext cx="5066900" cy="3786374"/>
          </a:xfrm>
          <a:prstGeom prst="rect">
            <a:avLst/>
          </a:prstGeom>
          <a:noFill/>
          <a:ln>
            <a:noFill/>
          </a:ln>
        </p:spPr>
      </p:pic>
    </p:spTree>
  </p:cSld>
  <p:clrMapOvr>
    <a:masterClrMapping/>
  </p:clrMapOvr>
</p:sld>
</file>

<file path=ppt/theme/theme1.xml><?xml version="1.0" encoding="utf-8"?>
<a:theme xmlns:a="http://schemas.openxmlformats.org/drawingml/2006/main" name="Simple Gold Line Theme">
  <a:themeElements>
    <a:clrScheme name="Custom 4">
      <a:dk1>
        <a:srgbClr val="182B48"/>
      </a:dk1>
      <a:lt1>
        <a:srgbClr val="F5F0E5"/>
      </a:lt1>
      <a:dk2>
        <a:srgbClr val="182B48"/>
      </a:dk2>
      <a:lt2>
        <a:srgbClr val="F5F0E5"/>
      </a:lt2>
      <a:accent1>
        <a:srgbClr val="C59114"/>
      </a:accent1>
      <a:accent2>
        <a:srgbClr val="00629B"/>
      </a:accent2>
      <a:accent3>
        <a:srgbClr val="182B48"/>
      </a:accent3>
      <a:accent4>
        <a:srgbClr val="C59114"/>
      </a:accent4>
      <a:accent5>
        <a:srgbClr val="00629B"/>
      </a:accent5>
      <a:accent6>
        <a:srgbClr val="182B48"/>
      </a:accent6>
      <a:hlink>
        <a:srgbClr val="00629B"/>
      </a:hlink>
      <a:folHlink>
        <a:srgbClr val="7475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1270</Words>
  <Application>Microsoft Office PowerPoint</Application>
  <PresentationFormat>On-screen Show (16:9)</PresentationFormat>
  <Paragraphs>102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Source Sans 3 Black</vt:lpstr>
      <vt:lpstr>Source Sans 3</vt:lpstr>
      <vt:lpstr>Source Sans 3 Light</vt:lpstr>
      <vt:lpstr>Arial</vt:lpstr>
      <vt:lpstr>Source Sans 3 SemiBold</vt:lpstr>
      <vt:lpstr>Simple Gold Line Theme</vt:lpstr>
      <vt:lpstr>Medical domain-adapted stable diffusion model for the generation of realistic chest X-ray images</vt:lpstr>
      <vt:lpstr>Project Objectives</vt:lpstr>
      <vt:lpstr>Project Background</vt:lpstr>
      <vt:lpstr>Project Background</vt:lpstr>
      <vt:lpstr>Method</vt:lpstr>
      <vt:lpstr>Method</vt:lpstr>
      <vt:lpstr>Method</vt:lpstr>
      <vt:lpstr>Method</vt:lpstr>
      <vt:lpstr>Method</vt:lpstr>
      <vt:lpstr>Method</vt:lpstr>
      <vt:lpstr>Method</vt:lpstr>
      <vt:lpstr>Method</vt:lpstr>
      <vt:lpstr>Fine-tuning Experiment</vt:lpstr>
      <vt:lpstr>Fine-tuning Experiment</vt:lpstr>
      <vt:lpstr>Results </vt:lpstr>
      <vt:lpstr>Results </vt:lpstr>
      <vt:lpstr>Results </vt:lpstr>
      <vt:lpstr>Results </vt:lpstr>
      <vt:lpstr>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Zhaowei Zhang</cp:lastModifiedBy>
  <cp:revision>2</cp:revision>
  <dcterms:modified xsi:type="dcterms:W3CDTF">2025-09-09T20:42:18Z</dcterms:modified>
</cp:coreProperties>
</file>